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70" r:id="rId2"/>
    <p:sldId id="256" r:id="rId3"/>
    <p:sldId id="257" r:id="rId4"/>
    <p:sldId id="258" r:id="rId5"/>
    <p:sldId id="262" r:id="rId6"/>
    <p:sldId id="259" r:id="rId7"/>
    <p:sldId id="263" r:id="rId8"/>
    <p:sldId id="260" r:id="rId9"/>
    <p:sldId id="264" r:id="rId10"/>
    <p:sldId id="261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5C085-8EBC-4F8B-A270-03F31A542BDA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4CFA0-4CB1-4FA5-A3EC-E46A488E9E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32F26-CDFF-4B83-820D-FC08E02CB893}" type="datetimeFigureOut">
              <a:rPr lang="ru-RU" smtClean="0"/>
              <a:pPr/>
              <a:t>08.12.2011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B47D7-3A61-42D9-B923-FDA273FDAA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Опыт использования современной информативной технологии в курсе 9 класса Экономической </a:t>
            </a:r>
            <a:r>
              <a:rPr lang="ru-RU" dirty="0" err="1" smtClean="0"/>
              <a:t>геграфии</a:t>
            </a:r>
            <a:r>
              <a:rPr lang="ru-RU" dirty="0" smtClean="0"/>
              <a:t> </a:t>
            </a:r>
            <a:r>
              <a:rPr lang="ru-RU" dirty="0" err="1" smtClean="0"/>
              <a:t>Россиии</a:t>
            </a:r>
            <a:r>
              <a:rPr lang="ru-RU" dirty="0" smtClean="0"/>
              <a:t> </a:t>
            </a:r>
            <a:r>
              <a:rPr lang="ru-RU" dirty="0" smtClean="0"/>
              <a:t>учителем высшей </a:t>
            </a:r>
            <a:r>
              <a:rPr lang="ru-RU" smtClean="0"/>
              <a:t>категории Пятовой Ю.В.</a:t>
            </a:r>
          </a:p>
          <a:p>
            <a:r>
              <a:rPr lang="ru-RU" dirty="0" smtClean="0"/>
              <a:t>Презентация к уроку по теме «</a:t>
            </a:r>
            <a:r>
              <a:rPr lang="ru-RU" dirty="0" err="1" smtClean="0"/>
              <a:t>Топливн</a:t>
            </a:r>
            <a:r>
              <a:rPr lang="ru-RU" dirty="0" smtClean="0"/>
              <a:t>.. 9 класс.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направления потоков топлива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93141" y="321448"/>
            <a:ext cx="4357718" cy="742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18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ЭЛЕКТОЭНЕРГЕТИКА- </a:t>
            </a:r>
            <a:r>
              <a:rPr lang="ru-RU" sz="1800" dirty="0" smtClean="0"/>
              <a:t>отрасль, которая производит электроэнергию на электростанциях и передает ее на расстояние по линиям электропередач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электростанций</a:t>
            </a:r>
          </a:p>
          <a:p>
            <a:r>
              <a:rPr lang="ru-RU" dirty="0" smtClean="0"/>
              <a:t>1. тепловые электростанции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1" y="3071810"/>
            <a:ext cx="3152589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071810"/>
            <a:ext cx="3143272" cy="247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18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Гидроэлектростанции (гидравлические)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ГЭС строят на реках с быстрым течением с высокими берегами и большим расходом воды</a:t>
            </a:r>
          </a:p>
          <a:p>
            <a:r>
              <a:rPr lang="ru-RU" sz="2400" dirty="0" smtClean="0"/>
              <a:t>Преимущества ГЭС – дешевая электроэнергия и работает без дыма</a:t>
            </a:r>
          </a:p>
          <a:p>
            <a:r>
              <a:rPr lang="ru-RU" sz="2400" dirty="0" smtClean="0"/>
              <a:t>Самые крупные – Саянская, Красноярская, Братская, </a:t>
            </a:r>
            <a:r>
              <a:rPr lang="ru-RU" sz="2400" dirty="0" err="1" smtClean="0"/>
              <a:t>Усть</a:t>
            </a:r>
            <a:r>
              <a:rPr lang="ru-RU" sz="2400" dirty="0" smtClean="0"/>
              <a:t> –</a:t>
            </a:r>
            <a:r>
              <a:rPr lang="ru-RU" sz="2400" dirty="0" err="1" smtClean="0"/>
              <a:t>Илимская</a:t>
            </a:r>
            <a:r>
              <a:rPr lang="ru-RU" sz="2400" dirty="0" smtClean="0"/>
              <a:t>, на Волге – каскад ГЭС</a:t>
            </a:r>
            <a:endParaRPr lang="ru-RU" sz="24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143380"/>
            <a:ext cx="1571636" cy="194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572008"/>
            <a:ext cx="221372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572008"/>
            <a:ext cx="1928826" cy="1301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5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865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АТОМНЫЕ ЭЛЕКТРОСТАНЦИИ </a:t>
            </a:r>
            <a:r>
              <a:rPr lang="ru-RU" sz="2400" dirty="0" smtClean="0"/>
              <a:t>– работают на ядерном топливе(уран, плутоний) . На 20-30 т ядерного топлива АЭС может работать несколько лет. Доля АЭС в производстве электроэнергии составляет 14%</a:t>
            </a:r>
          </a:p>
          <a:p>
            <a:r>
              <a:rPr lang="ru-RU" sz="2400" dirty="0" smtClean="0"/>
              <a:t>АЭС: Курская, Ленинградская,</a:t>
            </a:r>
          </a:p>
          <a:p>
            <a:pPr>
              <a:buNone/>
            </a:pPr>
            <a:r>
              <a:rPr lang="ru-RU" sz="2400" dirty="0" err="1" smtClean="0"/>
              <a:t>Балаковская</a:t>
            </a:r>
            <a:r>
              <a:rPr lang="ru-RU" sz="2400" dirty="0" smtClean="0"/>
              <a:t>, Смоленская, Кольская,</a:t>
            </a:r>
          </a:p>
          <a:p>
            <a:pPr>
              <a:buNone/>
            </a:pPr>
            <a:r>
              <a:rPr lang="ru-RU" sz="2400" dirty="0" smtClean="0"/>
              <a:t>Тверская, Ростовская, </a:t>
            </a:r>
            <a:r>
              <a:rPr lang="ru-RU" sz="2400" dirty="0" err="1" smtClean="0"/>
              <a:t>Билибинская</a:t>
            </a:r>
            <a:r>
              <a:rPr lang="ru-RU" sz="2400" dirty="0" smtClean="0"/>
              <a:t>,</a:t>
            </a:r>
          </a:p>
          <a:p>
            <a:pPr>
              <a:buNone/>
            </a:pPr>
            <a:r>
              <a:rPr lang="ru-RU" sz="2400" dirty="0" err="1" smtClean="0"/>
              <a:t>Димитровоградская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9893" y="4429132"/>
            <a:ext cx="2375313" cy="190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214554"/>
            <a:ext cx="2214578" cy="146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4143380"/>
            <a:ext cx="1571636" cy="2383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Нетрадиционные источники энергии – около 1%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/>
          <a:lstStyle/>
          <a:p>
            <a:r>
              <a:rPr lang="ru-RU" dirty="0" smtClean="0"/>
              <a:t>Ветровая, солнечная энергия, энергия приливов и отливов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786057"/>
            <a:ext cx="2071702" cy="149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643182"/>
            <a:ext cx="1857388" cy="148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643446"/>
            <a:ext cx="2000254" cy="158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7080" y="4786322"/>
            <a:ext cx="216478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4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ИТОГОВЫЙ ТЕСТ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0072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1. группа электростанций, объединенных линиями электропередачи, образует…</a:t>
            </a:r>
          </a:p>
          <a:p>
            <a:r>
              <a:rPr lang="ru-RU" sz="1600" dirty="0" smtClean="0"/>
              <a:t>2. К неисчерпаемым источникам энергии относятся:</a:t>
            </a:r>
          </a:p>
          <a:p>
            <a:pPr>
              <a:buNone/>
            </a:pPr>
            <a:r>
              <a:rPr lang="ru-RU" sz="1600" dirty="0" smtClean="0"/>
              <a:t>   а) энергия ветра       б) энергия Солнца       в) природный газ             г) нефть</a:t>
            </a:r>
          </a:p>
          <a:p>
            <a:r>
              <a:rPr lang="ru-RU" sz="1600" dirty="0" smtClean="0"/>
              <a:t>3. Крупнейшие ГЭС России построены на реке</a:t>
            </a:r>
          </a:p>
          <a:p>
            <a:pPr>
              <a:buNone/>
            </a:pPr>
            <a:r>
              <a:rPr lang="ru-RU" sz="1600" dirty="0" smtClean="0"/>
              <a:t>     а) Волге           б) Ангаре            в) Енисее               г) Оби</a:t>
            </a:r>
          </a:p>
          <a:p>
            <a:r>
              <a:rPr lang="ru-RU" sz="1600" dirty="0" smtClean="0"/>
              <a:t>4.  На этой электростанции вырабатывают электроэнергию и тепло</a:t>
            </a:r>
          </a:p>
          <a:p>
            <a:pPr>
              <a:buNone/>
            </a:pPr>
            <a:r>
              <a:rPr lang="ru-RU" sz="1600" dirty="0" smtClean="0"/>
              <a:t>    а) ТЭС              б) ГЭС           в) ТЭЦ                 г)АЭС</a:t>
            </a:r>
          </a:p>
          <a:p>
            <a:r>
              <a:rPr lang="ru-RU" sz="1600" dirty="0" smtClean="0"/>
              <a:t>5. Наибольшая доля электроэнергии вырабатывается на:</a:t>
            </a:r>
          </a:p>
          <a:p>
            <a:pPr>
              <a:buNone/>
            </a:pPr>
            <a:r>
              <a:rPr lang="ru-RU" sz="1600" dirty="0" smtClean="0"/>
              <a:t>      а) ТЭС             б) ГЭС          в) АЭС</a:t>
            </a:r>
          </a:p>
          <a:p>
            <a:r>
              <a:rPr lang="ru-RU" sz="1600" dirty="0" smtClean="0"/>
              <a:t>6.  Укажите правильное утверждение</a:t>
            </a:r>
          </a:p>
          <a:p>
            <a:pPr>
              <a:buNone/>
            </a:pPr>
            <a:r>
              <a:rPr lang="ru-RU" sz="1600" dirty="0" smtClean="0"/>
              <a:t>   а) в Западной Сибири добывают 90% нефти России;</a:t>
            </a:r>
          </a:p>
          <a:p>
            <a:pPr>
              <a:buNone/>
            </a:pPr>
            <a:r>
              <a:rPr lang="ru-RU" sz="1600" dirty="0" smtClean="0"/>
              <a:t>   б) Россия занимает 1 место по производству на душу населения</a:t>
            </a:r>
          </a:p>
          <a:p>
            <a:pPr>
              <a:buNone/>
            </a:pPr>
            <a:r>
              <a:rPr lang="ru-RU" sz="1600" dirty="0" smtClean="0"/>
              <a:t>    в) доля газа в топливно-энергетическом балансе возрастает, а нефти – снижается</a:t>
            </a:r>
          </a:p>
          <a:p>
            <a:r>
              <a:rPr lang="ru-RU" sz="1600" dirty="0" smtClean="0"/>
              <a:t>7. АЭС на Урале называется:</a:t>
            </a:r>
          </a:p>
          <a:p>
            <a:pPr>
              <a:buNone/>
            </a:pPr>
            <a:r>
              <a:rPr lang="ru-RU" sz="1600" dirty="0" smtClean="0"/>
              <a:t>   а) </a:t>
            </a:r>
            <a:r>
              <a:rPr lang="ru-RU" sz="1600" dirty="0" err="1" smtClean="0"/>
              <a:t>Обнинская</a:t>
            </a:r>
            <a:r>
              <a:rPr lang="ru-RU" sz="1600" dirty="0" smtClean="0"/>
              <a:t>         б) Белоярская          в) </a:t>
            </a:r>
            <a:r>
              <a:rPr lang="ru-RU" sz="1600" dirty="0" err="1" smtClean="0"/>
              <a:t>Билибинская</a:t>
            </a:r>
            <a:r>
              <a:rPr lang="ru-RU" sz="1600" dirty="0" smtClean="0"/>
              <a:t>             г) </a:t>
            </a:r>
            <a:r>
              <a:rPr lang="ru-RU" sz="1600" dirty="0" err="1" smtClean="0"/>
              <a:t>Балаковская</a:t>
            </a:r>
            <a:endParaRPr lang="ru-RU" sz="1600" dirty="0" smtClean="0"/>
          </a:p>
          <a:p>
            <a:r>
              <a:rPr lang="ru-RU" sz="1600" dirty="0" smtClean="0"/>
              <a:t>8. Самый дешевый способ добычи нефти…</a:t>
            </a:r>
          </a:p>
          <a:p>
            <a:r>
              <a:rPr lang="ru-RU" sz="1600" dirty="0" smtClean="0"/>
              <a:t>9. 91% газа добывается в….</a:t>
            </a:r>
          </a:p>
          <a:p>
            <a:r>
              <a:rPr lang="ru-RU" sz="1600" dirty="0" smtClean="0"/>
              <a:t>10. экологически самый чистый вид топлива…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  <p:transition advTm="1144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457203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Топливно-энергетический комплекс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929594"/>
            <a:ext cx="6400800" cy="500066"/>
          </a:xfrm>
        </p:spPr>
        <p:txBody>
          <a:bodyPr>
            <a:normAutofit fontScale="92500" lnSpcReduction="20000"/>
          </a:bodyPr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1428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285860"/>
            <a:ext cx="14287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285860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857628"/>
            <a:ext cx="14287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4000504"/>
            <a:ext cx="1428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3929066"/>
            <a:ext cx="1857388" cy="13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80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 ТЭК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Топливно-энергетический комплекс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Топливная промышленность                                        Транспортировка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1400" b="1" dirty="0" smtClean="0"/>
              <a:t>торфяная       угольная       нефтяная         газовая                                 электроэнергии       топлива</a:t>
            </a:r>
            <a:endParaRPr lang="ru-RU" sz="2000" b="1" dirty="0" smtClean="0"/>
          </a:p>
          <a:p>
            <a:pPr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                                                  </a:t>
            </a:r>
          </a:p>
          <a:p>
            <a:pPr>
              <a:buNone/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Электроэнергетика</a:t>
            </a:r>
          </a:p>
          <a:p>
            <a:pPr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</a:t>
            </a:r>
          </a:p>
          <a:p>
            <a:pPr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   ТЭС             ГЭС             АЭС              ПЭС           </a:t>
            </a:r>
          </a:p>
          <a:p>
            <a:pPr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</a:t>
            </a:r>
          </a:p>
          <a:p>
            <a:pPr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       Солнечные     Ветровые</a:t>
            </a:r>
            <a:endParaRPr lang="ru-RU" sz="200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500298" y="2071678"/>
            <a:ext cx="92869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000496" y="3071810"/>
            <a:ext cx="200026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357950" y="2143116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1000100" y="2857496"/>
            <a:ext cx="50006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1821637" y="3178967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H="1">
            <a:off x="2857488" y="3000372"/>
            <a:ext cx="50006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3500430" y="2786058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6822297" y="3036091"/>
            <a:ext cx="57150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7608115" y="2964653"/>
            <a:ext cx="50006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10800000" flipV="1">
            <a:off x="3428992" y="4214818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3536149" y="4679165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4500562" y="4500570"/>
            <a:ext cx="50006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6200000" flipH="1">
            <a:off x="5643570" y="4429132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6429388" y="4286256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6200000" flipH="1">
            <a:off x="4679157" y="4679165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226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Нефтяная промышленность</a:t>
            </a:r>
            <a:endParaRPr lang="ru-RU" dirty="0"/>
          </a:p>
        </p:txBody>
      </p:sp>
      <p:pic>
        <p:nvPicPr>
          <p:cNvPr id="1029" name="Picture 5" descr="C:\Documents and Settings\Дима.B49B9099B46A4A9\Мои документы\сканирование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144760" y="287377"/>
            <a:ext cx="4787562" cy="7782224"/>
          </a:xfrm>
          <a:prstGeom prst="rect">
            <a:avLst/>
          </a:prstGeom>
          <a:noFill/>
        </p:spPr>
      </p:pic>
    </p:spTree>
  </p:cSld>
  <p:clrMapOvr>
    <a:masterClrMapping/>
  </p:clrMapOvr>
  <p:transition advTm="10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85726"/>
            <a:ext cx="8229600" cy="64294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78647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1. Способы добычи нефти</a:t>
            </a:r>
            <a:r>
              <a:rPr lang="ru-RU" sz="2400" dirty="0" smtClean="0"/>
              <a:t>: фонтанный и насосный</a:t>
            </a:r>
          </a:p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2.Основные нефтяные месторождения</a:t>
            </a:r>
            <a:r>
              <a:rPr lang="ru-RU" sz="2400" dirty="0" smtClean="0"/>
              <a:t>: </a:t>
            </a:r>
            <a:r>
              <a:rPr lang="ru-RU" sz="2400" dirty="0" err="1" smtClean="0"/>
              <a:t>Самотлор</a:t>
            </a:r>
            <a:r>
              <a:rPr lang="ru-RU" sz="2400" dirty="0" smtClean="0"/>
              <a:t>, </a:t>
            </a:r>
            <a:r>
              <a:rPr lang="ru-RU" sz="2400" dirty="0" err="1" smtClean="0"/>
              <a:t>Мегион</a:t>
            </a:r>
            <a:r>
              <a:rPr lang="ru-RU" sz="2400" dirty="0" smtClean="0"/>
              <a:t>, Волго-Уральская база, </a:t>
            </a:r>
            <a:r>
              <a:rPr lang="ru-RU" sz="2400" dirty="0" err="1" smtClean="0"/>
              <a:t>Ромашкинское</a:t>
            </a:r>
            <a:r>
              <a:rPr lang="ru-RU" sz="2400" dirty="0" smtClean="0"/>
              <a:t>, </a:t>
            </a:r>
            <a:r>
              <a:rPr lang="ru-RU" sz="2400" dirty="0" err="1" smtClean="0"/>
              <a:t>Ишимбаевское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     В перспективе – шельф Баренцева моря и северо0восточные берега о.Сахалин</a:t>
            </a:r>
          </a:p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 Транспортировка нефти </a:t>
            </a:r>
            <a:r>
              <a:rPr lang="ru-RU" sz="2400" dirty="0" smtClean="0"/>
              <a:t>осуществляется по нефтепроводам: 1) «Дружба»: г. Альметьевск-г. Брест- </a:t>
            </a:r>
            <a:r>
              <a:rPr lang="ru-RU" sz="2400" dirty="0" err="1" smtClean="0"/>
              <a:t>Беллоруссия</a:t>
            </a:r>
            <a:r>
              <a:rPr lang="ru-RU" sz="2400" dirty="0" smtClean="0"/>
              <a:t>- в Европу</a:t>
            </a:r>
          </a:p>
          <a:p>
            <a:pPr>
              <a:buNone/>
            </a:pPr>
            <a:r>
              <a:rPr lang="ru-RU" sz="2400" dirty="0" smtClean="0"/>
              <a:t>2) Альметьевск –Кириши – Санкт-Петербург</a:t>
            </a:r>
          </a:p>
          <a:p>
            <a:pPr>
              <a:buNone/>
            </a:pPr>
            <a:r>
              <a:rPr lang="ru-RU" sz="2400" dirty="0" smtClean="0"/>
              <a:t>3) Альметьевск – Новороссийск</a:t>
            </a:r>
          </a:p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4. Центры нефтепереработки </a:t>
            </a:r>
            <a:r>
              <a:rPr lang="ru-RU" sz="2400" dirty="0" smtClean="0"/>
              <a:t>(НПЗ) – Кириши, Ярославль, Пермь, Уфа, Рязань</a:t>
            </a:r>
          </a:p>
          <a:p>
            <a:pPr>
              <a:buNone/>
            </a:pPr>
            <a:endParaRPr lang="ru-RU" sz="2400" dirty="0"/>
          </a:p>
        </p:txBody>
      </p:sp>
    </p:spTree>
    <p:custDataLst>
      <p:tags r:id="rId1"/>
    </p:custDataLst>
  </p:cSld>
  <p:clrMapOvr>
    <a:masterClrMapping/>
  </p:clrMapOvr>
  <p:transition advTm="158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Газовая промышленность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893074" y="1107266"/>
            <a:ext cx="5000664" cy="607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21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Газовая промышленность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 запасам и добыче газа Россия занимает </a:t>
            </a:r>
            <a:r>
              <a:rPr lang="ru-RU" dirty="0" smtClean="0">
                <a:solidFill>
                  <a:srgbClr val="FF0000"/>
                </a:solidFill>
              </a:rPr>
              <a:t>1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место в мире</a:t>
            </a:r>
          </a:p>
          <a:p>
            <a:pPr algn="ctr"/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1. Основные районы добычи газа: </a:t>
            </a:r>
            <a:r>
              <a:rPr lang="ru-RU" sz="2400" dirty="0" err="1" smtClean="0"/>
              <a:t>Уренгойское</a:t>
            </a:r>
            <a:r>
              <a:rPr lang="ru-RU" sz="2400" dirty="0" smtClean="0"/>
              <a:t>, </a:t>
            </a:r>
            <a:r>
              <a:rPr lang="ru-RU" sz="2400" dirty="0" err="1" smtClean="0"/>
              <a:t>Ямбургское</a:t>
            </a:r>
            <a:r>
              <a:rPr lang="ru-RU" sz="2400" dirty="0" smtClean="0"/>
              <a:t>, Медвежье92%; </a:t>
            </a:r>
            <a:r>
              <a:rPr lang="ru-RU" sz="2400" dirty="0" err="1" smtClean="0"/>
              <a:t>Оренбургско-Астраханская</a:t>
            </a:r>
            <a:r>
              <a:rPr lang="ru-RU" sz="2400" dirty="0" smtClean="0"/>
              <a:t> база(6%добычи), Тимано-Печорская база (1% добычи)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2. Транспортировка газа </a:t>
            </a:r>
            <a:r>
              <a:rPr lang="ru-RU" sz="2400" dirty="0" smtClean="0"/>
              <a:t>доставляется потребителю по газопроводам: 1)Уренгой-Помары-Ужгород;  2) «Ямал-Европа»; 3) «</a:t>
            </a:r>
            <a:r>
              <a:rPr lang="ru-RU" sz="2400" dirty="0" err="1" smtClean="0"/>
              <a:t>Голубой</a:t>
            </a:r>
            <a:r>
              <a:rPr lang="ru-RU" sz="2400" dirty="0" smtClean="0"/>
              <a:t> поток» - проложены через Черное море и Турцию</a:t>
            </a:r>
            <a:endParaRPr lang="ru-RU" sz="2400" dirty="0"/>
          </a:p>
        </p:txBody>
      </p:sp>
    </p:spTree>
  </p:cSld>
  <p:clrMapOvr>
    <a:masterClrMapping/>
  </p:clrMapOvr>
  <p:transition advTm="125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районы добычи угля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131593" y="797310"/>
            <a:ext cx="5072096" cy="633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22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1. Способы добычи угля: </a:t>
            </a:r>
            <a:r>
              <a:rPr lang="ru-RU" sz="2800" dirty="0" smtClean="0"/>
              <a:t>1) Открытый (в карьерах)  - составляет около 60%;</a:t>
            </a:r>
          </a:p>
          <a:p>
            <a:pPr>
              <a:buNone/>
            </a:pPr>
            <a:r>
              <a:rPr lang="ru-RU" sz="2800" dirty="0" smtClean="0"/>
              <a:t>2) Подземный (в шахтах)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2. Основные районы добычи угля </a:t>
            </a:r>
            <a:r>
              <a:rPr lang="ru-RU" sz="2800" dirty="0" smtClean="0"/>
              <a:t>– месторождений более 200</a:t>
            </a:r>
          </a:p>
          <a:p>
            <a:pPr>
              <a:buNone/>
            </a:pPr>
            <a:r>
              <a:rPr lang="ru-RU" sz="2800" dirty="0" smtClean="0"/>
              <a:t>1) Каменный уголь – Кузнецкий бассейн – 40% добычи; Донецкий; Печорский; Южно-Якутский. 2) Бурый уголь – Канско-Ачинский; Черемховский.</a:t>
            </a:r>
            <a:endParaRPr lang="ru-RU" sz="2800" dirty="0"/>
          </a:p>
        </p:txBody>
      </p:sp>
    </p:spTree>
  </p:cSld>
  <p:clrMapOvr>
    <a:masterClrMapping/>
  </p:clrMapOvr>
  <p:transition advTm="12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</TotalTime>
  <Words>598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Топливно-энергетический комплекс</vt:lpstr>
      <vt:lpstr>Состав ТЭК</vt:lpstr>
      <vt:lpstr>Нефтяная промышленность</vt:lpstr>
      <vt:lpstr> </vt:lpstr>
      <vt:lpstr>Газовая промышленность</vt:lpstr>
      <vt:lpstr>Газовая промышленность</vt:lpstr>
      <vt:lpstr>Основные районы добычи угля</vt:lpstr>
      <vt:lpstr>Слайд 9</vt:lpstr>
      <vt:lpstr>Основные направления потоков топлива</vt:lpstr>
      <vt:lpstr>ЭЛЕКТОЭНЕРГЕТИКА- отрасль, которая производит электроэнергию на электростанциях и передает ее на расстояние по линиям электропередач</vt:lpstr>
      <vt:lpstr>Гидроэлектростанции (гидравлические)</vt:lpstr>
      <vt:lpstr>Слайд 13</vt:lpstr>
      <vt:lpstr>Нетрадиционные источники энергии – около 1%</vt:lpstr>
      <vt:lpstr>ИТОГОВЫЙ ТЕСТ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Топливно-энергетический комплекс</dc:title>
  <dc:creator>Дима</dc:creator>
  <cp:lastModifiedBy>пользователь</cp:lastModifiedBy>
  <cp:revision>41</cp:revision>
  <dcterms:created xsi:type="dcterms:W3CDTF">2008-11-07T18:55:57Z</dcterms:created>
  <dcterms:modified xsi:type="dcterms:W3CDTF">2011-12-08T09:44:25Z</dcterms:modified>
</cp:coreProperties>
</file>