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89" r:id="rId3"/>
    <p:sldId id="290" r:id="rId4"/>
    <p:sldId id="291" r:id="rId5"/>
    <p:sldId id="292" r:id="rId6"/>
    <p:sldId id="302" r:id="rId7"/>
    <p:sldId id="313" r:id="rId8"/>
    <p:sldId id="314" r:id="rId9"/>
    <p:sldId id="328" r:id="rId10"/>
    <p:sldId id="327" r:id="rId11"/>
    <p:sldId id="304" r:id="rId12"/>
    <p:sldId id="305" r:id="rId13"/>
    <p:sldId id="306" r:id="rId14"/>
    <p:sldId id="308" r:id="rId15"/>
    <p:sldId id="309" r:id="rId16"/>
    <p:sldId id="311" r:id="rId17"/>
    <p:sldId id="312" r:id="rId18"/>
    <p:sldId id="317" r:id="rId19"/>
    <p:sldId id="299" r:id="rId20"/>
    <p:sldId id="297" r:id="rId21"/>
    <p:sldId id="295" r:id="rId22"/>
    <p:sldId id="318" r:id="rId23"/>
    <p:sldId id="320" r:id="rId24"/>
    <p:sldId id="321" r:id="rId25"/>
    <p:sldId id="322" r:id="rId26"/>
    <p:sldId id="324" r:id="rId27"/>
    <p:sldId id="325" r:id="rId28"/>
    <p:sldId id="326" r:id="rId29"/>
    <p:sldId id="300" r:id="rId30"/>
    <p:sldId id="258" r:id="rId31"/>
    <p:sldId id="272" r:id="rId32"/>
    <p:sldId id="298" r:id="rId33"/>
    <p:sldId id="301"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Здоровьесберегающие технологии на уроке информатики</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F5BA7A-C80E-413E-AECC-828E450A27B1}" type="datetimeFigureOut">
              <a:rPr lang="ru-RU" smtClean="0"/>
              <a:pPr/>
              <a:t>17.10.2013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1146EE-3373-4B6C-A495-33EF933288A7}" type="slidenum">
              <a:rPr lang="ru-RU" smtClean="0"/>
              <a:pPr/>
              <a:t>‹#›</a:t>
            </a:fld>
            <a:endParaRPr lang="ru-RU"/>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Здоровьесберегающие технологии на уроке информатики</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28417-4220-4AA0-A7E6-BDBDA47DEB03}" type="datetimeFigureOut">
              <a:rPr lang="ru-RU" smtClean="0"/>
              <a:pPr/>
              <a:t>17.10.2013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AAF65-B064-41A7-B0DE-6C711A91B79A}" type="slidenum">
              <a:rPr lang="ru-RU" smtClean="0"/>
              <a:pPr/>
              <a:t>‹#›</a:t>
            </a:fld>
            <a:endParaRPr lang="ru-RU"/>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ru-RU" dirty="0"/>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F86FF0C-9720-4CFB-BB04-49B939582660}" type="datetime1">
              <a:rPr lang="ru-RU" smtClean="0"/>
              <a:pPr/>
              <a:t>17.10.2013</a:t>
            </a:fld>
            <a:endParaRPr lang="ru-RU"/>
          </a:p>
        </p:txBody>
      </p:sp>
      <p:sp>
        <p:nvSpPr>
          <p:cNvPr id="19" name="Нижний колонтитул 18"/>
          <p:cNvSpPr>
            <a:spLocks noGrp="1"/>
          </p:cNvSpPr>
          <p:nvPr>
            <p:ph type="ftr" sz="quarter" idx="11"/>
          </p:nvPr>
        </p:nvSpPr>
        <p:spPr/>
        <p:txBody>
          <a:bodyPr/>
          <a:lstStyle/>
          <a:p>
            <a:r>
              <a:rPr lang="ru-RU" dirty="0" smtClean="0"/>
              <a:t> </a:t>
            </a:r>
            <a:endParaRPr lang="ru-RU" dirty="0"/>
          </a:p>
        </p:txBody>
      </p:sp>
      <p:sp>
        <p:nvSpPr>
          <p:cNvPr id="27" name="Номер слайда 26"/>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B31BCF9-9C99-4602-B5E4-3628E5F13BEA}" type="datetime1">
              <a:rPr lang="ru-RU" smtClean="0"/>
              <a:pPr/>
              <a:t>17.10.2013</a:t>
            </a:fld>
            <a:endParaRPr lang="ru-RU"/>
          </a:p>
        </p:txBody>
      </p:sp>
      <p:sp>
        <p:nvSpPr>
          <p:cNvPr id="5" name="Нижний колонтитул 4"/>
          <p:cNvSpPr>
            <a:spLocks noGrp="1"/>
          </p:cNvSpPr>
          <p:nvPr>
            <p:ph type="ftr" sz="quarter" idx="11"/>
          </p:nvPr>
        </p:nvSpPr>
        <p:spPr/>
        <p:txBody>
          <a:bodyPr/>
          <a:lstStyle/>
          <a:p>
            <a:r>
              <a:rPr lang="ru-RU" dirty="0" smtClean="0"/>
              <a:t> </a:t>
            </a:r>
            <a:endParaRPr lang="ru-RU" dirty="0"/>
          </a:p>
        </p:txBody>
      </p:sp>
      <p:sp>
        <p:nvSpPr>
          <p:cNvPr id="6" name="Номер слайда 5"/>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97A172-5496-468E-AAC3-00B1B4E20645}" type="datetime1">
              <a:rPr lang="ru-RU" smtClean="0"/>
              <a:pPr/>
              <a:t>17.10.2013</a:t>
            </a:fld>
            <a:endParaRPr lang="ru-RU"/>
          </a:p>
        </p:txBody>
      </p:sp>
      <p:sp>
        <p:nvSpPr>
          <p:cNvPr id="5" name="Нижний колонтитул 4"/>
          <p:cNvSpPr>
            <a:spLocks noGrp="1"/>
          </p:cNvSpPr>
          <p:nvPr>
            <p:ph type="ftr" sz="quarter" idx="11"/>
          </p:nvPr>
        </p:nvSpPr>
        <p:spPr/>
        <p:txBody>
          <a:bodyPr/>
          <a:lstStyle/>
          <a:p>
            <a:r>
              <a:rPr lang="ru-RU" dirty="0" smtClean="0"/>
              <a:t> </a:t>
            </a:r>
            <a:endParaRPr lang="ru-RU" dirty="0"/>
          </a:p>
        </p:txBody>
      </p:sp>
      <p:sp>
        <p:nvSpPr>
          <p:cNvPr id="6" name="Номер слайда 5"/>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1B4296C-6FD3-47EC-A5F3-86C50AAB330D}" type="datetime1">
              <a:rPr lang="ru-RU" smtClean="0"/>
              <a:pPr/>
              <a:t>17.10.2013</a:t>
            </a:fld>
            <a:endParaRPr lang="ru-RU"/>
          </a:p>
        </p:txBody>
      </p:sp>
      <p:sp>
        <p:nvSpPr>
          <p:cNvPr id="5" name="Нижний колонтитул 4"/>
          <p:cNvSpPr>
            <a:spLocks noGrp="1"/>
          </p:cNvSpPr>
          <p:nvPr>
            <p:ph type="ftr" sz="quarter" idx="11"/>
          </p:nvPr>
        </p:nvSpPr>
        <p:spPr/>
        <p:txBody>
          <a:bodyPr/>
          <a:lstStyle/>
          <a:p>
            <a:r>
              <a:rPr lang="ru-RU" dirty="0" smtClean="0"/>
              <a:t> </a:t>
            </a:r>
            <a:endParaRPr lang="ru-RU" dirty="0"/>
          </a:p>
        </p:txBody>
      </p:sp>
      <p:sp>
        <p:nvSpPr>
          <p:cNvPr id="6" name="Номер слайда 5"/>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F72BB0-1F8C-4D0C-8E24-6A9D3106CE04}" type="datetime1">
              <a:rPr lang="ru-RU" smtClean="0"/>
              <a:pPr/>
              <a:t>17.10.2013</a:t>
            </a:fld>
            <a:endParaRPr lang="ru-RU"/>
          </a:p>
        </p:txBody>
      </p:sp>
      <p:sp>
        <p:nvSpPr>
          <p:cNvPr id="5" name="Нижний колонтитул 4"/>
          <p:cNvSpPr>
            <a:spLocks noGrp="1"/>
          </p:cNvSpPr>
          <p:nvPr>
            <p:ph type="ftr" sz="quarter" idx="11"/>
          </p:nvPr>
        </p:nvSpPr>
        <p:spPr/>
        <p:txBody>
          <a:bodyPr/>
          <a:lstStyle/>
          <a:p>
            <a:r>
              <a:rPr lang="ru-RU" dirty="0" smtClean="0"/>
              <a:t> </a:t>
            </a:r>
            <a:endParaRPr lang="ru-RU" dirty="0"/>
          </a:p>
        </p:txBody>
      </p:sp>
      <p:sp>
        <p:nvSpPr>
          <p:cNvPr id="6" name="Номер слайда 5"/>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89F5BA-989B-45DB-BAD6-88870649D9E9}" type="datetime1">
              <a:rPr lang="ru-RU" smtClean="0"/>
              <a:pPr/>
              <a:t>17.10.2013</a:t>
            </a:fld>
            <a:endParaRPr lang="ru-RU"/>
          </a:p>
        </p:txBody>
      </p:sp>
      <p:sp>
        <p:nvSpPr>
          <p:cNvPr id="6" name="Нижний колонтитул 5"/>
          <p:cNvSpPr>
            <a:spLocks noGrp="1"/>
          </p:cNvSpPr>
          <p:nvPr>
            <p:ph type="ftr" sz="quarter" idx="11"/>
          </p:nvPr>
        </p:nvSpPr>
        <p:spPr/>
        <p:txBody>
          <a:bodyPr/>
          <a:lstStyle/>
          <a:p>
            <a:r>
              <a:rPr lang="ru-RU" dirty="0" smtClean="0"/>
              <a:t> </a:t>
            </a:r>
            <a:endParaRPr lang="ru-RU" dirty="0"/>
          </a:p>
        </p:txBody>
      </p:sp>
      <p:sp>
        <p:nvSpPr>
          <p:cNvPr id="7" name="Номер слайда 6"/>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09807CE-42EE-479D-A757-49C5CE991C08}" type="datetime1">
              <a:rPr lang="ru-RU" smtClean="0"/>
              <a:pPr/>
              <a:t>17.10.2013</a:t>
            </a:fld>
            <a:endParaRPr lang="ru-RU"/>
          </a:p>
        </p:txBody>
      </p:sp>
      <p:sp>
        <p:nvSpPr>
          <p:cNvPr id="8" name="Нижний колонтитул 7"/>
          <p:cNvSpPr>
            <a:spLocks noGrp="1"/>
          </p:cNvSpPr>
          <p:nvPr>
            <p:ph type="ftr" sz="quarter" idx="11"/>
          </p:nvPr>
        </p:nvSpPr>
        <p:spPr/>
        <p:txBody>
          <a:bodyPr/>
          <a:lstStyle/>
          <a:p>
            <a:r>
              <a:rPr lang="ru-RU" dirty="0" smtClean="0"/>
              <a:t> </a:t>
            </a:r>
            <a:endParaRPr lang="ru-RU" dirty="0"/>
          </a:p>
        </p:txBody>
      </p:sp>
      <p:sp>
        <p:nvSpPr>
          <p:cNvPr id="9" name="Номер слайда 8"/>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6100FE-13D9-46AA-BFDD-4E7BB83ADFE6}" type="datetime1">
              <a:rPr lang="ru-RU" smtClean="0"/>
              <a:pPr/>
              <a:t>17.10.2013</a:t>
            </a:fld>
            <a:endParaRPr lang="ru-RU"/>
          </a:p>
        </p:txBody>
      </p:sp>
      <p:sp>
        <p:nvSpPr>
          <p:cNvPr id="4" name="Нижний колонтитул 3"/>
          <p:cNvSpPr>
            <a:spLocks noGrp="1"/>
          </p:cNvSpPr>
          <p:nvPr>
            <p:ph type="ftr" sz="quarter" idx="11"/>
          </p:nvPr>
        </p:nvSpPr>
        <p:spPr/>
        <p:txBody>
          <a:bodyPr/>
          <a:lstStyle/>
          <a:p>
            <a:r>
              <a:rPr lang="ru-RU" dirty="0" smtClean="0"/>
              <a:t> </a:t>
            </a:r>
            <a:endParaRPr lang="ru-RU" dirty="0"/>
          </a:p>
        </p:txBody>
      </p:sp>
      <p:sp>
        <p:nvSpPr>
          <p:cNvPr id="5" name="Номер слайда 4"/>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EC0E9-348D-429C-9645-80549E2148B3}" type="datetime1">
              <a:rPr lang="ru-RU" smtClean="0"/>
              <a:pPr/>
              <a:t>17.10.2013</a:t>
            </a:fld>
            <a:endParaRPr lang="ru-RU"/>
          </a:p>
        </p:txBody>
      </p:sp>
      <p:sp>
        <p:nvSpPr>
          <p:cNvPr id="3" name="Нижний колонтитул 2"/>
          <p:cNvSpPr>
            <a:spLocks noGrp="1"/>
          </p:cNvSpPr>
          <p:nvPr>
            <p:ph type="ftr" sz="quarter" idx="11"/>
          </p:nvPr>
        </p:nvSpPr>
        <p:spPr/>
        <p:txBody>
          <a:bodyPr/>
          <a:lstStyle/>
          <a:p>
            <a:r>
              <a:rPr lang="ru-RU" dirty="0" smtClean="0"/>
              <a:t> </a:t>
            </a:r>
            <a:endParaRPr lang="ru-RU" dirty="0"/>
          </a:p>
        </p:txBody>
      </p:sp>
      <p:sp>
        <p:nvSpPr>
          <p:cNvPr id="4" name="Номер слайда 3"/>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8BB929D-2876-40C4-A4ED-F3B076C40A82}" type="datetime1">
              <a:rPr lang="ru-RU" smtClean="0"/>
              <a:pPr/>
              <a:t>17.10.2013</a:t>
            </a:fld>
            <a:endParaRPr lang="ru-RU"/>
          </a:p>
        </p:txBody>
      </p:sp>
      <p:sp>
        <p:nvSpPr>
          <p:cNvPr id="6" name="Нижний колонтитул 5"/>
          <p:cNvSpPr>
            <a:spLocks noGrp="1"/>
          </p:cNvSpPr>
          <p:nvPr>
            <p:ph type="ftr" sz="quarter" idx="11"/>
          </p:nvPr>
        </p:nvSpPr>
        <p:spPr/>
        <p:txBody>
          <a:bodyPr/>
          <a:lstStyle/>
          <a:p>
            <a:r>
              <a:rPr lang="ru-RU" dirty="0" smtClean="0"/>
              <a:t> </a:t>
            </a:r>
            <a:endParaRPr lang="ru-RU" dirty="0"/>
          </a:p>
        </p:txBody>
      </p:sp>
      <p:sp>
        <p:nvSpPr>
          <p:cNvPr id="7" name="Номер слайда 6"/>
          <p:cNvSpPr>
            <a:spLocks noGrp="1"/>
          </p:cNvSpPr>
          <p:nvPr>
            <p:ph type="sldNum" sz="quarter" idx="12"/>
          </p:nvPr>
        </p:nvSpPr>
        <p:spPr/>
        <p:txBody>
          <a:bodyPr/>
          <a:lstStyle/>
          <a:p>
            <a:fld id="{A3452A9F-C4F5-4010-91E4-6DB50334CD3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C8BE30B-7FD9-49A0-B489-2DC9B618353C}" type="datetime1">
              <a:rPr lang="ru-RU" smtClean="0"/>
              <a:pPr/>
              <a:t>17.10.2013</a:t>
            </a:fld>
            <a:endParaRPr lang="ru-RU"/>
          </a:p>
        </p:txBody>
      </p:sp>
      <p:sp>
        <p:nvSpPr>
          <p:cNvPr id="6" name="Нижний колонтитул 5"/>
          <p:cNvSpPr>
            <a:spLocks noGrp="1"/>
          </p:cNvSpPr>
          <p:nvPr>
            <p:ph type="ftr" sz="quarter" idx="11"/>
          </p:nvPr>
        </p:nvSpPr>
        <p:spPr/>
        <p:txBody>
          <a:bodyPr/>
          <a:lstStyle/>
          <a:p>
            <a:r>
              <a:rPr lang="ru-RU" dirty="0" smtClean="0"/>
              <a:t> </a:t>
            </a:r>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A3452A9F-C4F5-4010-91E4-6DB50334CD3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F7CEB21-2A63-4FAC-B07C-41AA94E60623}" type="datetime1">
              <a:rPr lang="ru-RU" smtClean="0"/>
              <a:pPr/>
              <a:t>17.10.2013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dirty="0" smtClean="0"/>
              <a:t> </a:t>
            </a: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452A9F-C4F5-4010-91E4-6DB50334CD3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image" Target="../media/image21.gif"/><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gif"/><Relationship Id="rId11" Type="http://schemas.openxmlformats.org/officeDocument/2006/relationships/image" Target="../media/image29.gif"/><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 Id="rId14" Type="http://schemas.openxmlformats.org/officeDocument/2006/relationships/image" Target="../media/image32.gif"/></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2.gif"/><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2.gif"/><Relationship Id="rId4" Type="http://schemas.openxmlformats.org/officeDocument/2006/relationships/image" Target="../media/image41.gif"/></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357298"/>
            <a:ext cx="7851648" cy="325756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«Здоровье - не все,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но все без здоровья -ничто»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Сократ</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D:\с диска С\Мои документы\Анимашки\Аним. дети и взрослые\Дети\baby18.gif"/>
          <p:cNvPicPr>
            <a:picLocks noChangeAspect="1" noChangeArrowheads="1" noCrop="1"/>
          </p:cNvPicPr>
          <p:nvPr/>
        </p:nvPicPr>
        <p:blipFill>
          <a:blip r:embed="rId3" cstate="print"/>
          <a:srcRect/>
          <a:stretch>
            <a:fillRect/>
          </a:stretch>
        </p:blipFill>
        <p:spPr bwMode="auto">
          <a:xfrm>
            <a:off x="1285852" y="4572008"/>
            <a:ext cx="1143008" cy="16611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5167298" y="6286520"/>
            <a:ext cx="3976702" cy="365125"/>
          </a:xfrm>
        </p:spPr>
        <p:txBody>
          <a:bodyPr/>
          <a:lstStyle/>
          <a:p>
            <a:r>
              <a:rPr lang="ru-RU" dirty="0" smtClean="0"/>
              <a:t> </a:t>
            </a:r>
            <a:endParaRPr lang="ru-RU" dirty="0"/>
          </a:p>
        </p:txBody>
      </p:sp>
      <p:pic>
        <p:nvPicPr>
          <p:cNvPr id="4" name="Рисунок 3" descr="podarok_francuzov.jpg"/>
          <p:cNvPicPr>
            <a:picLocks noChangeAspect="1"/>
          </p:cNvPicPr>
          <p:nvPr/>
        </p:nvPicPr>
        <p:blipFill>
          <a:blip r:embed="rId2" cstate="email"/>
          <a:stretch>
            <a:fillRect/>
          </a:stretch>
        </p:blipFill>
        <p:spPr>
          <a:xfrm>
            <a:off x="2000232" y="285728"/>
            <a:ext cx="4750358" cy="61198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28596" y="214290"/>
            <a:ext cx="8229600" cy="6178550"/>
          </a:xfrm>
        </p:spPr>
        <p:txBody>
          <a:bodyPr/>
          <a:lstStyle/>
          <a:p>
            <a:pPr algn="l"/>
            <a:r>
              <a:rPr lang="de-DE" sz="4000" dirty="0"/>
              <a:t> </a:t>
            </a:r>
            <a:r>
              <a:rPr lang="de-DE" sz="2800" dirty="0" err="1">
                <a:solidFill>
                  <a:schemeClr val="bg1"/>
                </a:solidFill>
              </a:rPr>
              <a:t>На</a:t>
            </a:r>
            <a:r>
              <a:rPr lang="de-DE" sz="2800" dirty="0">
                <a:solidFill>
                  <a:schemeClr val="bg1"/>
                </a:solidFill>
              </a:rPr>
              <a:t> </a:t>
            </a:r>
            <a:r>
              <a:rPr lang="de-DE" sz="2800" dirty="0" err="1">
                <a:solidFill>
                  <a:schemeClr val="bg1"/>
                </a:solidFill>
              </a:rPr>
              <a:t>что</a:t>
            </a:r>
            <a:r>
              <a:rPr lang="de-DE" sz="2800" dirty="0">
                <a:solidFill>
                  <a:schemeClr val="bg1"/>
                </a:solidFill>
              </a:rPr>
              <a:t> </a:t>
            </a:r>
            <a:r>
              <a:rPr lang="de-DE" sz="2800" dirty="0" err="1">
                <a:solidFill>
                  <a:schemeClr val="bg1"/>
                </a:solidFill>
              </a:rPr>
              <a:t>способен</a:t>
            </a:r>
            <a:r>
              <a:rPr lang="de-DE" sz="2800" dirty="0">
                <a:solidFill>
                  <a:schemeClr val="bg1"/>
                </a:solidFill>
              </a:rPr>
              <a:t> </a:t>
            </a:r>
            <a:r>
              <a:rPr lang="de-DE" sz="2800" dirty="0" err="1">
                <a:solidFill>
                  <a:schemeClr val="bg1"/>
                </a:solidFill>
              </a:rPr>
              <a:t>наш</a:t>
            </a:r>
            <a:r>
              <a:rPr lang="de-DE" sz="2800" dirty="0">
                <a:solidFill>
                  <a:schemeClr val="bg1"/>
                </a:solidFill>
              </a:rPr>
              <a:t> </a:t>
            </a:r>
            <a:r>
              <a:rPr lang="de-DE" sz="2800" dirty="0" err="1">
                <a:solidFill>
                  <a:schemeClr val="bg1"/>
                </a:solidFill>
              </a:rPr>
              <a:t>мозг</a:t>
            </a:r>
            <a:r>
              <a:rPr lang="de-DE" sz="2800" dirty="0">
                <a:solidFill>
                  <a:schemeClr val="bg1"/>
                </a:solidFill>
              </a:rPr>
              <a:t>!</a:t>
            </a:r>
            <a:br>
              <a:rPr lang="de-DE" sz="2800" dirty="0">
                <a:solidFill>
                  <a:schemeClr val="bg1"/>
                </a:solidFill>
              </a:rPr>
            </a:br>
            <a:r>
              <a:rPr lang="de-DE" sz="2800" dirty="0" err="1">
                <a:solidFill>
                  <a:schemeClr val="bg1"/>
                </a:solidFill>
              </a:rPr>
              <a:t>Читайте</a:t>
            </a:r>
            <a:r>
              <a:rPr lang="de-DE" sz="2800" dirty="0">
                <a:solidFill>
                  <a:schemeClr val="bg1"/>
                </a:solidFill>
              </a:rPr>
              <a:t> </a:t>
            </a:r>
            <a:r>
              <a:rPr lang="de-DE" sz="2800" dirty="0" err="1">
                <a:solidFill>
                  <a:schemeClr val="bg1"/>
                </a:solidFill>
              </a:rPr>
              <a:t>текст</a:t>
            </a:r>
            <a:r>
              <a:rPr lang="de-DE" sz="2800" dirty="0">
                <a:solidFill>
                  <a:schemeClr val="bg1"/>
                </a:solidFill>
              </a:rPr>
              <a:t> </a:t>
            </a:r>
            <a:r>
              <a:rPr lang="de-DE" sz="2800" dirty="0" err="1">
                <a:solidFill>
                  <a:schemeClr val="bg1"/>
                </a:solidFill>
              </a:rPr>
              <a:t>до</a:t>
            </a:r>
            <a:r>
              <a:rPr lang="de-DE" sz="2800" dirty="0">
                <a:solidFill>
                  <a:schemeClr val="bg1"/>
                </a:solidFill>
              </a:rPr>
              <a:t> </a:t>
            </a:r>
            <a:r>
              <a:rPr lang="de-DE" sz="2800" dirty="0" err="1">
                <a:solidFill>
                  <a:schemeClr val="bg1"/>
                </a:solidFill>
              </a:rPr>
              <a:t>конца</a:t>
            </a:r>
            <a:r>
              <a:rPr lang="de-DE" sz="2800" dirty="0">
                <a:solidFill>
                  <a:schemeClr val="bg1"/>
                </a:solidFill>
              </a:rPr>
              <a:t>, </a:t>
            </a:r>
            <a:r>
              <a:rPr lang="de-DE" sz="2800" dirty="0" err="1">
                <a:solidFill>
                  <a:schemeClr val="bg1"/>
                </a:solidFill>
              </a:rPr>
              <a:t>не</a:t>
            </a:r>
            <a:r>
              <a:rPr lang="de-DE" sz="2800" dirty="0">
                <a:solidFill>
                  <a:schemeClr val="bg1"/>
                </a:solidFill>
              </a:rPr>
              <a:t> </a:t>
            </a:r>
            <a:r>
              <a:rPr lang="de-DE" sz="2800" dirty="0" err="1">
                <a:solidFill>
                  <a:schemeClr val="bg1"/>
                </a:solidFill>
              </a:rPr>
              <a:t>обращая</a:t>
            </a:r>
            <a:r>
              <a:rPr lang="de-DE" sz="2800" dirty="0">
                <a:solidFill>
                  <a:schemeClr val="bg1"/>
                </a:solidFill>
              </a:rPr>
              <a:t> </a:t>
            </a:r>
            <a:r>
              <a:rPr lang="de-DE" sz="2800" dirty="0" err="1">
                <a:solidFill>
                  <a:schemeClr val="bg1"/>
                </a:solidFill>
              </a:rPr>
              <a:t>внимание</a:t>
            </a:r>
            <a:r>
              <a:rPr lang="de-DE" sz="2800" dirty="0">
                <a:solidFill>
                  <a:schemeClr val="bg1"/>
                </a:solidFill>
              </a:rPr>
              <a:t> </a:t>
            </a:r>
            <a:r>
              <a:rPr lang="de-DE" sz="2800" dirty="0" err="1">
                <a:solidFill>
                  <a:schemeClr val="bg1"/>
                </a:solidFill>
              </a:rPr>
              <a:t>на</a:t>
            </a:r>
            <a:r>
              <a:rPr lang="de-DE" sz="2800" dirty="0">
                <a:solidFill>
                  <a:schemeClr val="bg1"/>
                </a:solidFill>
              </a:rPr>
              <a:t> </a:t>
            </a:r>
            <a:r>
              <a:rPr lang="de-DE" sz="2800" dirty="0" err="1">
                <a:solidFill>
                  <a:schemeClr val="bg1"/>
                </a:solidFill>
              </a:rPr>
              <a:t>то</a:t>
            </a:r>
            <a:r>
              <a:rPr lang="de-DE" sz="2800" dirty="0">
                <a:solidFill>
                  <a:schemeClr val="bg1"/>
                </a:solidFill>
              </a:rPr>
              <a:t>, </a:t>
            </a:r>
            <a:br>
              <a:rPr lang="de-DE" sz="2800" dirty="0">
                <a:solidFill>
                  <a:schemeClr val="bg1"/>
                </a:solidFill>
              </a:rPr>
            </a:br>
            <a:r>
              <a:rPr lang="de-DE" sz="2800" dirty="0" err="1">
                <a:solidFill>
                  <a:schemeClr val="bg1"/>
                </a:solidFill>
              </a:rPr>
              <a:t>что</a:t>
            </a:r>
            <a:r>
              <a:rPr lang="de-DE" sz="2800" dirty="0">
                <a:solidFill>
                  <a:schemeClr val="bg1"/>
                </a:solidFill>
              </a:rPr>
              <a:t> </a:t>
            </a:r>
            <a:r>
              <a:rPr lang="de-DE" sz="2800" dirty="0" err="1">
                <a:solidFill>
                  <a:schemeClr val="bg1"/>
                </a:solidFill>
              </a:rPr>
              <a:t>он</a:t>
            </a:r>
            <a:r>
              <a:rPr lang="de-DE" sz="2800" dirty="0">
                <a:solidFill>
                  <a:schemeClr val="bg1"/>
                </a:solidFill>
              </a:rPr>
              <a:t> </a:t>
            </a:r>
            <a:r>
              <a:rPr lang="de-DE" sz="2800" dirty="0" err="1">
                <a:solidFill>
                  <a:schemeClr val="bg1"/>
                </a:solidFill>
              </a:rPr>
              <a:t>как-то</a:t>
            </a:r>
            <a:r>
              <a:rPr lang="de-DE" sz="2800" dirty="0">
                <a:solidFill>
                  <a:schemeClr val="bg1"/>
                </a:solidFill>
              </a:rPr>
              <a:t> </a:t>
            </a:r>
            <a:r>
              <a:rPr lang="de-DE" sz="2800" dirty="0" err="1">
                <a:solidFill>
                  <a:schemeClr val="bg1"/>
                </a:solidFill>
              </a:rPr>
              <a:t>не</a:t>
            </a:r>
            <a:r>
              <a:rPr lang="de-DE" sz="2800" dirty="0">
                <a:solidFill>
                  <a:schemeClr val="bg1"/>
                </a:solidFill>
              </a:rPr>
              <a:t> </a:t>
            </a:r>
            <a:r>
              <a:rPr lang="de-DE" sz="2800" dirty="0" err="1">
                <a:solidFill>
                  <a:schemeClr val="bg1"/>
                </a:solidFill>
              </a:rPr>
              <a:t>так</a:t>
            </a:r>
            <a:r>
              <a:rPr lang="de-DE" sz="2800" dirty="0">
                <a:solidFill>
                  <a:schemeClr val="bg1"/>
                </a:solidFill>
              </a:rPr>
              <a:t> </a:t>
            </a:r>
            <a:r>
              <a:rPr lang="de-DE" sz="2800" dirty="0" err="1">
                <a:solidFill>
                  <a:schemeClr val="bg1"/>
                </a:solidFill>
              </a:rPr>
              <a:t>выглядит</a:t>
            </a:r>
            <a:r>
              <a:rPr lang="de-DE" sz="2800" dirty="0">
                <a:solidFill>
                  <a:schemeClr val="bg1"/>
                </a:solidFill>
              </a:rPr>
              <a:t>...</a:t>
            </a:r>
            <a:r>
              <a:rPr lang="de-DE" sz="4000" dirty="0"/>
              <a:t/>
            </a:r>
            <a:br>
              <a:rPr lang="de-DE" sz="4000" dirty="0"/>
            </a:br>
            <a:r>
              <a:rPr lang="de-DE" sz="4000" dirty="0"/>
              <a:t/>
            </a:r>
            <a:br>
              <a:rPr lang="de-DE" sz="4000" dirty="0"/>
            </a:br>
            <a:r>
              <a:rPr lang="de-DE" sz="2800" b="1" dirty="0" err="1">
                <a:solidFill>
                  <a:schemeClr val="accent1">
                    <a:lumMod val="75000"/>
                  </a:schemeClr>
                </a:solidFill>
              </a:rPr>
              <a:t>Из</a:t>
            </a:r>
            <a:r>
              <a:rPr lang="de-DE" sz="2800" b="1" dirty="0">
                <a:solidFill>
                  <a:schemeClr val="accent1">
                    <a:lumMod val="75000"/>
                  </a:schemeClr>
                </a:solidFill>
              </a:rPr>
              <a:t> </a:t>
            </a:r>
            <a:r>
              <a:rPr lang="de-DE" sz="2800" b="1" dirty="0" err="1">
                <a:solidFill>
                  <a:schemeClr val="accent1">
                    <a:lumMod val="75000"/>
                  </a:schemeClr>
                </a:solidFill>
              </a:rPr>
              <a:t>исслднеовиай</a:t>
            </a:r>
            <a:r>
              <a:rPr lang="de-DE" sz="2800" b="1" dirty="0">
                <a:solidFill>
                  <a:schemeClr val="accent1">
                    <a:lumMod val="75000"/>
                  </a:schemeClr>
                </a:solidFill>
              </a:rPr>
              <a:t> </a:t>
            </a:r>
            <a:r>
              <a:rPr lang="de-DE" sz="2800" b="1" dirty="0" err="1">
                <a:solidFill>
                  <a:schemeClr val="accent1">
                    <a:lumMod val="75000"/>
                  </a:schemeClr>
                </a:solidFill>
              </a:rPr>
              <a:t>агнлйксиих</a:t>
            </a:r>
            <a:r>
              <a:rPr lang="de-DE" sz="2800" b="1" dirty="0">
                <a:solidFill>
                  <a:schemeClr val="accent1">
                    <a:lumMod val="75000"/>
                  </a:schemeClr>
                </a:solidFill>
              </a:rPr>
              <a:t> </a:t>
            </a:r>
            <a:r>
              <a:rPr lang="de-DE" sz="2800" b="1" dirty="0" err="1">
                <a:solidFill>
                  <a:schemeClr val="accent1">
                    <a:lumMod val="75000"/>
                  </a:schemeClr>
                </a:solidFill>
              </a:rPr>
              <a:t>унёычх</a:t>
            </a:r>
            <a:r>
              <a:rPr lang="de-DE" sz="2800" b="1" dirty="0">
                <a:solidFill>
                  <a:schemeClr val="accent1">
                    <a:lumMod val="75000"/>
                  </a:schemeClr>
                </a:solidFill>
              </a:rPr>
              <a:t> </a:t>
            </a:r>
            <a:r>
              <a:rPr lang="de-DE" sz="2800" b="1" dirty="0" err="1">
                <a:solidFill>
                  <a:schemeClr val="accent1">
                    <a:lumMod val="75000"/>
                  </a:schemeClr>
                </a:solidFill>
              </a:rPr>
              <a:t>селудет</a:t>
            </a:r>
            <a:r>
              <a:rPr lang="de-DE" sz="2800" b="1" dirty="0">
                <a:solidFill>
                  <a:schemeClr val="accent1">
                    <a:lumMod val="75000"/>
                  </a:schemeClr>
                </a:solidFill>
              </a:rPr>
              <a:t>, </a:t>
            </a:r>
            <a:r>
              <a:rPr lang="de-DE" sz="2800" b="1" dirty="0" err="1">
                <a:solidFill>
                  <a:schemeClr val="accent1">
                    <a:lumMod val="75000"/>
                  </a:schemeClr>
                </a:solidFill>
              </a:rPr>
              <a:t>что</a:t>
            </a:r>
            <a:r>
              <a:rPr lang="de-DE" sz="2800" b="1" dirty="0">
                <a:solidFill>
                  <a:schemeClr val="accent1">
                    <a:lumMod val="75000"/>
                  </a:schemeClr>
                </a:solidFill>
              </a:rPr>
              <a:t> </a:t>
            </a:r>
            <a:r>
              <a:rPr lang="de-DE" sz="2800" b="1" dirty="0" err="1">
                <a:solidFill>
                  <a:schemeClr val="accent1">
                    <a:lumMod val="75000"/>
                  </a:schemeClr>
                </a:solidFill>
              </a:rPr>
              <a:t>сошвнерено</a:t>
            </a:r>
            <a:r>
              <a:rPr lang="de-DE" sz="2800" b="1" dirty="0">
                <a:solidFill>
                  <a:schemeClr val="accent1">
                    <a:lumMod val="75000"/>
                  </a:schemeClr>
                </a:solidFill>
              </a:rPr>
              <a:t> </a:t>
            </a:r>
            <a:r>
              <a:rPr lang="de-DE" sz="2800" b="1" dirty="0" err="1">
                <a:solidFill>
                  <a:schemeClr val="accent1">
                    <a:lumMod val="75000"/>
                  </a:schemeClr>
                </a:solidFill>
              </a:rPr>
              <a:t>вёс-рнаво</a:t>
            </a:r>
            <a:r>
              <a:rPr lang="de-DE" sz="2800" b="1" dirty="0">
                <a:solidFill>
                  <a:schemeClr val="accent1">
                    <a:lumMod val="75000"/>
                  </a:schemeClr>
                </a:solidFill>
              </a:rPr>
              <a:t> в </a:t>
            </a:r>
            <a:r>
              <a:rPr lang="de-DE" sz="2800" b="1" dirty="0" err="1">
                <a:solidFill>
                  <a:schemeClr val="accent1">
                    <a:lumMod val="75000"/>
                  </a:schemeClr>
                </a:solidFill>
              </a:rPr>
              <a:t>ккаом</a:t>
            </a:r>
            <a:r>
              <a:rPr lang="de-DE" sz="2800" b="1" dirty="0">
                <a:solidFill>
                  <a:schemeClr val="accent1">
                    <a:lumMod val="75000"/>
                  </a:schemeClr>
                </a:solidFill>
              </a:rPr>
              <a:t> </a:t>
            </a:r>
            <a:r>
              <a:rPr lang="de-DE" sz="2800" b="1" dirty="0" err="1">
                <a:solidFill>
                  <a:schemeClr val="accent1">
                    <a:lumMod val="75000"/>
                  </a:schemeClr>
                </a:solidFill>
              </a:rPr>
              <a:t>пкоярде</a:t>
            </a:r>
            <a:r>
              <a:rPr lang="de-DE" sz="2800" b="1" dirty="0">
                <a:solidFill>
                  <a:schemeClr val="accent1">
                    <a:lumMod val="75000"/>
                  </a:schemeClr>
                </a:solidFill>
              </a:rPr>
              <a:t> </a:t>
            </a:r>
            <a:r>
              <a:rPr lang="de-DE" sz="2800" b="1" dirty="0" err="1">
                <a:solidFill>
                  <a:schemeClr val="accent1">
                    <a:lumMod val="75000"/>
                  </a:schemeClr>
                </a:solidFill>
              </a:rPr>
              <a:t>сотят</a:t>
            </a:r>
            <a:r>
              <a:rPr lang="de-DE" sz="2800" b="1" dirty="0">
                <a:solidFill>
                  <a:schemeClr val="accent1">
                    <a:lumMod val="75000"/>
                  </a:schemeClr>
                </a:solidFill>
              </a:rPr>
              <a:t> </a:t>
            </a:r>
            <a:r>
              <a:rPr lang="de-DE" sz="2800" b="1" dirty="0" err="1">
                <a:solidFill>
                  <a:schemeClr val="accent1">
                    <a:lumMod val="75000"/>
                  </a:schemeClr>
                </a:solidFill>
              </a:rPr>
              <a:t>бвкуы</a:t>
            </a:r>
            <a:r>
              <a:rPr lang="de-DE" sz="2800" b="1" dirty="0">
                <a:solidFill>
                  <a:schemeClr val="accent1">
                    <a:lumMod val="75000"/>
                  </a:schemeClr>
                </a:solidFill>
              </a:rPr>
              <a:t> в </a:t>
            </a:r>
            <a:r>
              <a:rPr lang="de-DE" sz="2800" b="1" dirty="0" err="1">
                <a:solidFill>
                  <a:schemeClr val="accent1">
                    <a:lumMod val="75000"/>
                  </a:schemeClr>
                </a:solidFill>
              </a:rPr>
              <a:t>совле</a:t>
            </a:r>
            <a:r>
              <a:rPr lang="de-DE" sz="2800" b="1" dirty="0">
                <a:solidFill>
                  <a:schemeClr val="accent1">
                    <a:lumMod val="75000"/>
                  </a:schemeClr>
                </a:solidFill>
              </a:rPr>
              <a:t>, </a:t>
            </a:r>
            <a:r>
              <a:rPr lang="de-DE" sz="2800" b="1" dirty="0" err="1">
                <a:solidFill>
                  <a:schemeClr val="accent1">
                    <a:lumMod val="75000"/>
                  </a:schemeClr>
                </a:solidFill>
              </a:rPr>
              <a:t>смаое</a:t>
            </a:r>
            <a:r>
              <a:rPr lang="de-DE" sz="2800" b="1" dirty="0">
                <a:solidFill>
                  <a:schemeClr val="accent1">
                    <a:lumMod val="75000"/>
                  </a:schemeClr>
                </a:solidFill>
              </a:rPr>
              <a:t> </a:t>
            </a:r>
            <a:r>
              <a:rPr lang="de-DE" sz="2800" b="1" dirty="0" err="1">
                <a:solidFill>
                  <a:schemeClr val="accent1">
                    <a:lumMod val="75000"/>
                  </a:schemeClr>
                </a:solidFill>
              </a:rPr>
              <a:t>гавлоне,что</a:t>
            </a:r>
            <a:r>
              <a:rPr lang="de-DE" sz="2800" b="1" dirty="0">
                <a:solidFill>
                  <a:schemeClr val="accent1">
                    <a:lumMod val="75000"/>
                  </a:schemeClr>
                </a:solidFill>
              </a:rPr>
              <a:t> </a:t>
            </a:r>
            <a:r>
              <a:rPr lang="de-DE" sz="2800" b="1" dirty="0" err="1">
                <a:solidFill>
                  <a:schemeClr val="accent1">
                    <a:lumMod val="75000"/>
                  </a:schemeClr>
                </a:solidFill>
              </a:rPr>
              <a:t>перавя</a:t>
            </a:r>
            <a:r>
              <a:rPr lang="de-DE" sz="2800" b="1" dirty="0">
                <a:solidFill>
                  <a:schemeClr val="accent1">
                    <a:lumMod val="75000"/>
                  </a:schemeClr>
                </a:solidFill>
              </a:rPr>
              <a:t> и </a:t>
            </a:r>
            <a:r>
              <a:rPr lang="de-DE" sz="2800" b="1" dirty="0" err="1">
                <a:solidFill>
                  <a:schemeClr val="accent1">
                    <a:lumMod val="75000"/>
                  </a:schemeClr>
                </a:solidFill>
              </a:rPr>
              <a:t>псоленядя</a:t>
            </a:r>
            <a:r>
              <a:rPr lang="de-DE" sz="2800" b="1" dirty="0">
                <a:solidFill>
                  <a:schemeClr val="accent1">
                    <a:lumMod val="75000"/>
                  </a:schemeClr>
                </a:solidFill>
              </a:rPr>
              <a:t> </a:t>
            </a:r>
            <a:r>
              <a:rPr lang="de-DE" sz="2800" b="1" dirty="0" err="1">
                <a:solidFill>
                  <a:schemeClr val="accent1">
                    <a:lumMod val="75000"/>
                  </a:schemeClr>
                </a:solidFill>
              </a:rPr>
              <a:t>бквуы</a:t>
            </a:r>
            <a:r>
              <a:rPr lang="de-DE" sz="2800" b="1" dirty="0">
                <a:solidFill>
                  <a:schemeClr val="accent1">
                    <a:lumMod val="75000"/>
                  </a:schemeClr>
                </a:solidFill>
              </a:rPr>
              <a:t> </a:t>
            </a:r>
            <a:r>
              <a:rPr lang="de-DE" sz="2800" b="1" dirty="0" err="1">
                <a:solidFill>
                  <a:schemeClr val="accent1">
                    <a:lumMod val="75000"/>
                  </a:schemeClr>
                </a:solidFill>
              </a:rPr>
              <a:t>длжоны</a:t>
            </a:r>
            <a:r>
              <a:rPr lang="de-DE" sz="2800" b="1" dirty="0">
                <a:solidFill>
                  <a:schemeClr val="accent1">
                    <a:lumMod val="75000"/>
                  </a:schemeClr>
                </a:solidFill>
              </a:rPr>
              <a:t> </a:t>
            </a:r>
            <a:r>
              <a:rPr lang="de-DE" sz="2800" b="1" dirty="0" err="1">
                <a:solidFill>
                  <a:schemeClr val="accent1">
                    <a:lumMod val="75000"/>
                  </a:schemeClr>
                </a:solidFill>
              </a:rPr>
              <a:t>соттяь</a:t>
            </a:r>
            <a:r>
              <a:rPr lang="de-DE" sz="2800" b="1" dirty="0">
                <a:solidFill>
                  <a:schemeClr val="accent1">
                    <a:lumMod val="75000"/>
                  </a:schemeClr>
                </a:solidFill>
              </a:rPr>
              <a:t> </a:t>
            </a:r>
            <a:r>
              <a:rPr lang="de-DE" sz="2800" b="1" dirty="0" err="1">
                <a:solidFill>
                  <a:schemeClr val="accent1">
                    <a:lumMod val="75000"/>
                  </a:schemeClr>
                </a:solidFill>
              </a:rPr>
              <a:t>на</a:t>
            </a:r>
            <a:r>
              <a:rPr lang="de-DE" sz="2800" b="1" dirty="0">
                <a:solidFill>
                  <a:schemeClr val="accent1">
                    <a:lumMod val="75000"/>
                  </a:schemeClr>
                </a:solidFill>
              </a:rPr>
              <a:t> </a:t>
            </a:r>
            <a:r>
              <a:rPr lang="de-DE" sz="2800" b="1" dirty="0" err="1">
                <a:solidFill>
                  <a:schemeClr val="accent1">
                    <a:lumMod val="75000"/>
                  </a:schemeClr>
                </a:solidFill>
              </a:rPr>
              <a:t>свиох</a:t>
            </a:r>
            <a:r>
              <a:rPr lang="de-DE" sz="2800" b="1" dirty="0">
                <a:solidFill>
                  <a:schemeClr val="accent1">
                    <a:lumMod val="75000"/>
                  </a:schemeClr>
                </a:solidFill>
              </a:rPr>
              <a:t> </a:t>
            </a:r>
            <a:r>
              <a:rPr lang="de-DE" sz="2800" b="1" dirty="0" err="1">
                <a:solidFill>
                  <a:schemeClr val="accent1">
                    <a:lumMod val="75000"/>
                  </a:schemeClr>
                </a:solidFill>
              </a:rPr>
              <a:t>мсеатх</a:t>
            </a:r>
            <a:r>
              <a:rPr lang="de-DE" sz="2800" b="1" dirty="0">
                <a:solidFill>
                  <a:schemeClr val="accent1">
                    <a:lumMod val="75000"/>
                  </a:schemeClr>
                </a:solidFill>
              </a:rPr>
              <a:t>. </a:t>
            </a:r>
            <a:br>
              <a:rPr lang="de-DE" sz="2800" b="1" dirty="0">
                <a:solidFill>
                  <a:schemeClr val="accent1">
                    <a:lumMod val="75000"/>
                  </a:schemeClr>
                </a:solidFill>
              </a:rPr>
            </a:br>
            <a:r>
              <a:rPr lang="de-DE" sz="2800" b="1" dirty="0" err="1">
                <a:solidFill>
                  <a:schemeClr val="accent1">
                    <a:lumMod val="75000"/>
                  </a:schemeClr>
                </a:solidFill>
              </a:rPr>
              <a:t>Оталсьное</a:t>
            </a:r>
            <a:r>
              <a:rPr lang="de-DE" sz="2800" b="1" dirty="0">
                <a:solidFill>
                  <a:schemeClr val="accent1">
                    <a:lumMod val="75000"/>
                  </a:schemeClr>
                </a:solidFill>
              </a:rPr>
              <a:t> </a:t>
            </a:r>
            <a:r>
              <a:rPr lang="de-DE" sz="2800" b="1" dirty="0" err="1">
                <a:solidFill>
                  <a:schemeClr val="accent1">
                    <a:lumMod val="75000"/>
                  </a:schemeClr>
                </a:solidFill>
              </a:rPr>
              <a:t>мжеот</a:t>
            </a:r>
            <a:r>
              <a:rPr lang="de-DE" sz="2800" b="1" dirty="0">
                <a:solidFill>
                  <a:schemeClr val="accent1">
                    <a:lumMod val="75000"/>
                  </a:schemeClr>
                </a:solidFill>
              </a:rPr>
              <a:t> </a:t>
            </a:r>
            <a:r>
              <a:rPr lang="de-DE" sz="2800" b="1" dirty="0" err="1">
                <a:solidFill>
                  <a:schemeClr val="accent1">
                    <a:lumMod val="75000"/>
                  </a:schemeClr>
                </a:solidFill>
              </a:rPr>
              <a:t>бтыь</a:t>
            </a:r>
            <a:r>
              <a:rPr lang="de-DE" sz="2800" b="1" dirty="0">
                <a:solidFill>
                  <a:schemeClr val="accent1">
                    <a:lumMod val="75000"/>
                  </a:schemeClr>
                </a:solidFill>
              </a:rPr>
              <a:t> </a:t>
            </a:r>
            <a:r>
              <a:rPr lang="de-DE" sz="2800" b="1" dirty="0" err="1">
                <a:solidFill>
                  <a:schemeClr val="accent1">
                    <a:lumMod val="75000"/>
                  </a:schemeClr>
                </a:solidFill>
              </a:rPr>
              <a:t>ернуодй</a:t>
            </a:r>
            <a:r>
              <a:rPr lang="de-DE" sz="2800" b="1" dirty="0">
                <a:solidFill>
                  <a:schemeClr val="accent1">
                    <a:lumMod val="75000"/>
                  </a:schemeClr>
                </a:solidFill>
              </a:rPr>
              <a:t> и </a:t>
            </a:r>
            <a:r>
              <a:rPr lang="de-DE" sz="2800" b="1" dirty="0" err="1">
                <a:solidFill>
                  <a:schemeClr val="accent1">
                    <a:lumMod val="75000"/>
                  </a:schemeClr>
                </a:solidFill>
              </a:rPr>
              <a:t>ты</a:t>
            </a:r>
            <a:r>
              <a:rPr lang="de-DE" sz="2800" b="1" dirty="0">
                <a:solidFill>
                  <a:schemeClr val="accent1">
                    <a:lumMod val="75000"/>
                  </a:schemeClr>
                </a:solidFill>
              </a:rPr>
              <a:t> </a:t>
            </a:r>
            <a:r>
              <a:rPr lang="de-DE" sz="2800" b="1" dirty="0" err="1">
                <a:solidFill>
                  <a:schemeClr val="accent1">
                    <a:lumMod val="75000"/>
                  </a:schemeClr>
                </a:solidFill>
              </a:rPr>
              <a:t>смжоешь</a:t>
            </a:r>
            <a:r>
              <a:rPr lang="de-DE" sz="2800" b="1" dirty="0">
                <a:solidFill>
                  <a:schemeClr val="accent1">
                    <a:lumMod val="75000"/>
                  </a:schemeClr>
                </a:solidFill>
              </a:rPr>
              <a:t> </a:t>
            </a:r>
            <a:r>
              <a:rPr lang="de-DE" sz="2800" b="1" dirty="0" err="1">
                <a:solidFill>
                  <a:schemeClr val="accent1">
                    <a:lumMod val="75000"/>
                  </a:schemeClr>
                </a:solidFill>
              </a:rPr>
              <a:t>эот</a:t>
            </a:r>
            <a:r>
              <a:rPr lang="de-DE" sz="2800" b="1" dirty="0">
                <a:solidFill>
                  <a:schemeClr val="accent1">
                    <a:lumMod val="75000"/>
                  </a:schemeClr>
                </a:solidFill>
              </a:rPr>
              <a:t> </a:t>
            </a:r>
            <a:r>
              <a:rPr lang="de-DE" sz="2800" b="1" dirty="0" err="1">
                <a:solidFill>
                  <a:schemeClr val="accent1">
                    <a:lumMod val="75000"/>
                  </a:schemeClr>
                </a:solidFill>
              </a:rPr>
              <a:t>порчтиать</a:t>
            </a:r>
            <a:r>
              <a:rPr lang="de-DE" sz="2800" b="1" dirty="0">
                <a:solidFill>
                  <a:schemeClr val="accent1">
                    <a:lumMod val="75000"/>
                  </a:schemeClr>
                </a:solidFill>
              </a:rPr>
              <a:t>.</a:t>
            </a:r>
            <a:br>
              <a:rPr lang="de-DE" sz="2800" b="1" dirty="0">
                <a:solidFill>
                  <a:schemeClr val="accent1">
                    <a:lumMod val="75000"/>
                  </a:schemeClr>
                </a:solidFill>
              </a:rPr>
            </a:br>
            <a:r>
              <a:rPr lang="de-DE" sz="2800" b="1" dirty="0" err="1">
                <a:solidFill>
                  <a:schemeClr val="accent1">
                    <a:lumMod val="75000"/>
                  </a:schemeClr>
                </a:solidFill>
              </a:rPr>
              <a:t>Птомоу-что</a:t>
            </a:r>
            <a:r>
              <a:rPr lang="de-DE" sz="2800" b="1" dirty="0">
                <a:solidFill>
                  <a:schemeClr val="accent1">
                    <a:lumMod val="75000"/>
                  </a:schemeClr>
                </a:solidFill>
              </a:rPr>
              <a:t> </a:t>
            </a:r>
            <a:r>
              <a:rPr lang="de-DE" sz="2800" b="1" dirty="0" err="1">
                <a:solidFill>
                  <a:schemeClr val="accent1">
                    <a:lumMod val="75000"/>
                  </a:schemeClr>
                </a:solidFill>
              </a:rPr>
              <a:t>мы</a:t>
            </a:r>
            <a:r>
              <a:rPr lang="de-DE" sz="2800" b="1" dirty="0">
                <a:solidFill>
                  <a:schemeClr val="accent1">
                    <a:lumMod val="75000"/>
                  </a:schemeClr>
                </a:solidFill>
              </a:rPr>
              <a:t> </a:t>
            </a:r>
            <a:r>
              <a:rPr lang="de-DE" sz="2800" b="1" dirty="0" err="1">
                <a:solidFill>
                  <a:schemeClr val="accent1">
                    <a:lumMod val="75000"/>
                  </a:schemeClr>
                </a:solidFill>
              </a:rPr>
              <a:t>чтаием</a:t>
            </a:r>
            <a:r>
              <a:rPr lang="de-DE" sz="2800" b="1" dirty="0">
                <a:solidFill>
                  <a:schemeClr val="accent1">
                    <a:lumMod val="75000"/>
                  </a:schemeClr>
                </a:solidFill>
              </a:rPr>
              <a:t> </a:t>
            </a:r>
            <a:r>
              <a:rPr lang="de-DE" sz="2800" b="1" dirty="0" err="1">
                <a:solidFill>
                  <a:schemeClr val="accent1">
                    <a:lumMod val="75000"/>
                  </a:schemeClr>
                </a:solidFill>
              </a:rPr>
              <a:t>солво</a:t>
            </a:r>
            <a:r>
              <a:rPr lang="de-DE" sz="2800" b="1" dirty="0">
                <a:solidFill>
                  <a:schemeClr val="accent1">
                    <a:lumMod val="75000"/>
                  </a:schemeClr>
                </a:solidFill>
              </a:rPr>
              <a:t> </a:t>
            </a:r>
            <a:r>
              <a:rPr lang="de-DE" sz="2800" b="1" dirty="0" err="1">
                <a:solidFill>
                  <a:schemeClr val="accent1">
                    <a:lumMod val="75000"/>
                  </a:schemeClr>
                </a:solidFill>
              </a:rPr>
              <a:t>цлекиом</a:t>
            </a:r>
            <a:r>
              <a:rPr lang="de-DE" sz="2800" b="1" dirty="0">
                <a:solidFill>
                  <a:schemeClr val="accent1">
                    <a:lumMod val="75000"/>
                  </a:schemeClr>
                </a:solidFill>
              </a:rPr>
              <a:t>, а </a:t>
            </a:r>
            <a:r>
              <a:rPr lang="de-DE" sz="2800" b="1" dirty="0" err="1">
                <a:solidFill>
                  <a:schemeClr val="accent1">
                    <a:lumMod val="75000"/>
                  </a:schemeClr>
                </a:solidFill>
              </a:rPr>
              <a:t>не</a:t>
            </a:r>
            <a:r>
              <a:rPr lang="de-DE" sz="2800" b="1" dirty="0">
                <a:solidFill>
                  <a:schemeClr val="accent1">
                    <a:lumMod val="75000"/>
                  </a:schemeClr>
                </a:solidFill>
              </a:rPr>
              <a:t> </a:t>
            </a:r>
            <a:r>
              <a:rPr lang="de-DE" sz="2800" b="1" dirty="0" err="1">
                <a:solidFill>
                  <a:schemeClr val="accent1">
                    <a:lumMod val="75000"/>
                  </a:schemeClr>
                </a:solidFill>
              </a:rPr>
              <a:t>бквуа</a:t>
            </a:r>
            <a:r>
              <a:rPr lang="de-DE" sz="2800" b="1" dirty="0">
                <a:solidFill>
                  <a:schemeClr val="accent1">
                    <a:lumMod val="75000"/>
                  </a:schemeClr>
                </a:solidFill>
              </a:rPr>
              <a:t> </a:t>
            </a:r>
            <a:r>
              <a:rPr lang="de-DE" sz="2800" b="1" dirty="0" err="1">
                <a:solidFill>
                  <a:schemeClr val="accent1">
                    <a:lumMod val="75000"/>
                  </a:schemeClr>
                </a:solidFill>
              </a:rPr>
              <a:t>за</a:t>
            </a:r>
            <a:r>
              <a:rPr lang="de-DE" sz="2800" b="1" dirty="0">
                <a:solidFill>
                  <a:schemeClr val="accent1">
                    <a:lumMod val="75000"/>
                  </a:schemeClr>
                </a:solidFill>
              </a:rPr>
              <a:t> </a:t>
            </a:r>
            <a:r>
              <a:rPr lang="de-DE" sz="2800" b="1" dirty="0" err="1">
                <a:solidFill>
                  <a:schemeClr val="accent1">
                    <a:lumMod val="75000"/>
                  </a:schemeClr>
                </a:solidFill>
              </a:rPr>
              <a:t>бквуой</a:t>
            </a:r>
            <a:r>
              <a:rPr lang="de-DE" sz="2800" b="1" dirty="0">
                <a:solidFill>
                  <a:schemeClr val="accent1">
                    <a:lumMod val="75000"/>
                  </a:schemeClr>
                </a:solidFill>
              </a:rPr>
              <a:t>.</a:t>
            </a:r>
          </a:p>
        </p:txBody>
      </p:sp>
      <p:sp>
        <p:nvSpPr>
          <p:cNvPr id="3" name="Нижний колонтитул 2"/>
          <p:cNvSpPr>
            <a:spLocks noGrp="1"/>
          </p:cNvSpPr>
          <p:nvPr>
            <p:ph type="ftr" sz="quarter" idx="11"/>
          </p:nvPr>
        </p:nvSpPr>
        <p:spPr>
          <a:xfrm>
            <a:off x="5095860" y="6215082"/>
            <a:ext cx="4048140"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28596" y="214290"/>
            <a:ext cx="8229600" cy="1143000"/>
          </a:xfrm>
        </p:spPr>
        <p:txBody>
          <a:bodyPr>
            <a:noAutofit/>
          </a:bodyPr>
          <a:lstStyle/>
          <a:p>
            <a:pPr algn="ctr"/>
            <a:r>
              <a:rPr lang="de-DE" sz="2800" dirty="0" err="1">
                <a:solidFill>
                  <a:schemeClr val="accent3">
                    <a:lumMod val="60000"/>
                    <a:lumOff val="40000"/>
                  </a:schemeClr>
                </a:solidFill>
              </a:rPr>
              <a:t>Если</a:t>
            </a:r>
            <a:r>
              <a:rPr lang="de-DE" sz="2800" dirty="0">
                <a:solidFill>
                  <a:schemeClr val="accent3">
                    <a:lumMod val="60000"/>
                    <a:lumOff val="40000"/>
                  </a:schemeClr>
                </a:solidFill>
              </a:rPr>
              <a:t> </a:t>
            </a:r>
            <a:r>
              <a:rPr lang="de-DE" sz="2800" dirty="0" err="1">
                <a:solidFill>
                  <a:schemeClr val="accent3">
                    <a:lumMod val="60000"/>
                    <a:lumOff val="40000"/>
                  </a:schemeClr>
                </a:solidFill>
              </a:rPr>
              <a:t>что-то</a:t>
            </a:r>
            <a:r>
              <a:rPr lang="de-DE" sz="2800" dirty="0">
                <a:solidFill>
                  <a:schemeClr val="accent3">
                    <a:lumMod val="60000"/>
                    <a:lumOff val="40000"/>
                  </a:schemeClr>
                </a:solidFill>
              </a:rPr>
              <a:t> </a:t>
            </a:r>
            <a:r>
              <a:rPr lang="de-DE" sz="2800" dirty="0" err="1">
                <a:solidFill>
                  <a:schemeClr val="accent3">
                    <a:lumMod val="60000"/>
                    <a:lumOff val="40000"/>
                  </a:schemeClr>
                </a:solidFill>
              </a:rPr>
              <a:t>крутиться</a:t>
            </a:r>
            <a:r>
              <a:rPr lang="de-DE" sz="2800" dirty="0">
                <a:solidFill>
                  <a:schemeClr val="accent3">
                    <a:lumMod val="60000"/>
                    <a:lumOff val="40000"/>
                  </a:schemeClr>
                </a:solidFill>
              </a:rPr>
              <a:t> - </a:t>
            </a:r>
            <a:r>
              <a:rPr lang="de-DE" sz="2800" dirty="0" err="1">
                <a:solidFill>
                  <a:schemeClr val="accent3">
                    <a:lumMod val="60000"/>
                    <a:lumOff val="40000"/>
                  </a:schemeClr>
                </a:solidFill>
              </a:rPr>
              <a:t>тебе</a:t>
            </a:r>
            <a:r>
              <a:rPr lang="de-DE" sz="2800" dirty="0">
                <a:solidFill>
                  <a:schemeClr val="accent3">
                    <a:lumMod val="60000"/>
                    <a:lumOff val="40000"/>
                  </a:schemeClr>
                </a:solidFill>
              </a:rPr>
              <a:t> </a:t>
            </a:r>
            <a:r>
              <a:rPr lang="de-DE" sz="2800" dirty="0" err="1">
                <a:solidFill>
                  <a:schemeClr val="accent3">
                    <a:lumMod val="60000"/>
                    <a:lumOff val="40000"/>
                  </a:schemeClr>
                </a:solidFill>
              </a:rPr>
              <a:t>нужен</a:t>
            </a:r>
            <a:r>
              <a:rPr lang="de-DE" sz="2800" dirty="0">
                <a:solidFill>
                  <a:schemeClr val="accent3">
                    <a:lumMod val="60000"/>
                    <a:lumOff val="40000"/>
                  </a:schemeClr>
                </a:solidFill>
              </a:rPr>
              <a:t> </a:t>
            </a:r>
            <a:r>
              <a:rPr lang="de-DE" sz="2800" dirty="0" err="1">
                <a:solidFill>
                  <a:schemeClr val="accent3">
                    <a:lumMod val="60000"/>
                    <a:lumOff val="40000"/>
                  </a:schemeClr>
                </a:solidFill>
              </a:rPr>
              <a:t>отпуск</a:t>
            </a:r>
            <a:r>
              <a:rPr lang="de-DE" sz="2800" dirty="0">
                <a:solidFill>
                  <a:schemeClr val="accent3">
                    <a:lumMod val="60000"/>
                    <a:lumOff val="40000"/>
                  </a:schemeClr>
                </a:solidFill>
              </a:rPr>
              <a:t>!!!</a:t>
            </a:r>
            <a:br>
              <a:rPr lang="de-DE" sz="2800" dirty="0">
                <a:solidFill>
                  <a:schemeClr val="accent3">
                    <a:lumMod val="60000"/>
                    <a:lumOff val="40000"/>
                  </a:schemeClr>
                </a:solidFill>
              </a:rPr>
            </a:br>
            <a:r>
              <a:rPr lang="de-DE" sz="2800" dirty="0" err="1">
                <a:solidFill>
                  <a:schemeClr val="accent3">
                    <a:lumMod val="60000"/>
                    <a:lumOff val="40000"/>
                  </a:schemeClr>
                </a:solidFill>
              </a:rPr>
              <a:t>Посмотри</a:t>
            </a:r>
            <a:r>
              <a:rPr lang="de-DE" sz="2800" dirty="0">
                <a:solidFill>
                  <a:schemeClr val="accent3">
                    <a:lumMod val="60000"/>
                    <a:lumOff val="40000"/>
                  </a:schemeClr>
                </a:solidFill>
              </a:rPr>
              <a:t> </a:t>
            </a:r>
            <a:r>
              <a:rPr lang="de-DE" sz="2800" dirty="0" err="1">
                <a:solidFill>
                  <a:schemeClr val="accent3">
                    <a:lumMod val="60000"/>
                    <a:lumOff val="40000"/>
                  </a:schemeClr>
                </a:solidFill>
              </a:rPr>
              <a:t>внимательно</a:t>
            </a:r>
            <a:r>
              <a:rPr lang="de-DE" sz="2800" dirty="0">
                <a:solidFill>
                  <a:schemeClr val="accent3">
                    <a:lumMod val="60000"/>
                    <a:lumOff val="40000"/>
                  </a:schemeClr>
                </a:solidFill>
              </a:rPr>
              <a:t> </a:t>
            </a:r>
            <a:r>
              <a:rPr lang="de-DE" sz="2800" dirty="0" err="1">
                <a:solidFill>
                  <a:schemeClr val="accent3">
                    <a:lumMod val="60000"/>
                    <a:lumOff val="40000"/>
                  </a:schemeClr>
                </a:solidFill>
              </a:rPr>
              <a:t>на</a:t>
            </a:r>
            <a:r>
              <a:rPr lang="de-DE" sz="2800" dirty="0">
                <a:solidFill>
                  <a:schemeClr val="accent3">
                    <a:lumMod val="60000"/>
                    <a:lumOff val="40000"/>
                  </a:schemeClr>
                </a:solidFill>
              </a:rPr>
              <a:t> </a:t>
            </a:r>
            <a:r>
              <a:rPr lang="de-DE" sz="2800" dirty="0" err="1">
                <a:solidFill>
                  <a:schemeClr val="accent3">
                    <a:lumMod val="60000"/>
                    <a:lumOff val="40000"/>
                  </a:schemeClr>
                </a:solidFill>
              </a:rPr>
              <a:t>каждый</a:t>
            </a:r>
            <a:r>
              <a:rPr lang="de-DE" sz="2800" dirty="0">
                <a:solidFill>
                  <a:schemeClr val="accent3">
                    <a:lumMod val="60000"/>
                    <a:lumOff val="40000"/>
                  </a:schemeClr>
                </a:solidFill>
              </a:rPr>
              <a:t> </a:t>
            </a:r>
            <a:r>
              <a:rPr lang="de-DE" sz="2800" dirty="0" err="1">
                <a:solidFill>
                  <a:schemeClr val="accent3">
                    <a:lumMod val="60000"/>
                    <a:lumOff val="40000"/>
                  </a:schemeClr>
                </a:solidFill>
              </a:rPr>
              <a:t>круг</a:t>
            </a:r>
            <a:r>
              <a:rPr lang="de-DE" sz="2800" dirty="0">
                <a:solidFill>
                  <a:schemeClr val="accent3">
                    <a:lumMod val="60000"/>
                    <a:lumOff val="40000"/>
                  </a:schemeClr>
                </a:solidFill>
              </a:rPr>
              <a:t> в </a:t>
            </a:r>
            <a:r>
              <a:rPr lang="de-DE" sz="2800" dirty="0" err="1">
                <a:solidFill>
                  <a:schemeClr val="accent3">
                    <a:lumMod val="60000"/>
                    <a:lumOff val="40000"/>
                  </a:schemeClr>
                </a:solidFill>
              </a:rPr>
              <a:t>отдельности</a:t>
            </a:r>
            <a:r>
              <a:rPr lang="de-DE" sz="2800" dirty="0">
                <a:solidFill>
                  <a:schemeClr val="accent3">
                    <a:lumMod val="60000"/>
                    <a:lumOff val="40000"/>
                  </a:schemeClr>
                </a:solidFill>
              </a:rPr>
              <a:t> </a:t>
            </a:r>
            <a:br>
              <a:rPr lang="de-DE" sz="2800" dirty="0">
                <a:solidFill>
                  <a:schemeClr val="accent3">
                    <a:lumMod val="60000"/>
                    <a:lumOff val="40000"/>
                  </a:schemeClr>
                </a:solidFill>
              </a:rPr>
            </a:br>
            <a:r>
              <a:rPr lang="ru-RU" sz="2800" dirty="0" smtClean="0">
                <a:solidFill>
                  <a:schemeClr val="accent3">
                    <a:lumMod val="60000"/>
                    <a:lumOff val="40000"/>
                  </a:schemeClr>
                </a:solidFill>
              </a:rPr>
              <a:t>-  </a:t>
            </a:r>
            <a:r>
              <a:rPr lang="de-DE" sz="2800" dirty="0" err="1" smtClean="0">
                <a:solidFill>
                  <a:schemeClr val="accent3">
                    <a:lumMod val="60000"/>
                    <a:lumOff val="40000"/>
                  </a:schemeClr>
                </a:solidFill>
              </a:rPr>
              <a:t>он</a:t>
            </a:r>
            <a:r>
              <a:rPr lang="de-DE" sz="2800" dirty="0" smtClean="0">
                <a:solidFill>
                  <a:schemeClr val="accent3">
                    <a:lumMod val="60000"/>
                    <a:lumOff val="40000"/>
                  </a:schemeClr>
                </a:solidFill>
              </a:rPr>
              <a:t> </a:t>
            </a:r>
            <a:r>
              <a:rPr lang="de-DE" sz="2800" dirty="0" err="1">
                <a:solidFill>
                  <a:schemeClr val="accent3">
                    <a:lumMod val="60000"/>
                    <a:lumOff val="40000"/>
                  </a:schemeClr>
                </a:solidFill>
              </a:rPr>
              <a:t>стоит</a:t>
            </a:r>
            <a:r>
              <a:rPr lang="de-DE" sz="2800" dirty="0">
                <a:solidFill>
                  <a:schemeClr val="accent3">
                    <a:lumMod val="60000"/>
                    <a:lumOff val="40000"/>
                  </a:schemeClr>
                </a:solidFill>
              </a:rPr>
              <a:t> </a:t>
            </a:r>
            <a:r>
              <a:rPr lang="de-DE" sz="2800" dirty="0" err="1">
                <a:solidFill>
                  <a:schemeClr val="accent3">
                    <a:lumMod val="60000"/>
                    <a:lumOff val="40000"/>
                  </a:schemeClr>
                </a:solidFill>
              </a:rPr>
              <a:t>на</a:t>
            </a:r>
            <a:r>
              <a:rPr lang="de-DE" sz="2800" dirty="0">
                <a:solidFill>
                  <a:schemeClr val="accent3">
                    <a:lumMod val="60000"/>
                    <a:lumOff val="40000"/>
                  </a:schemeClr>
                </a:solidFill>
              </a:rPr>
              <a:t> </a:t>
            </a:r>
            <a:r>
              <a:rPr lang="de-DE" sz="2800" dirty="0" err="1">
                <a:solidFill>
                  <a:schemeClr val="accent3">
                    <a:lumMod val="60000"/>
                    <a:lumOff val="40000"/>
                  </a:schemeClr>
                </a:solidFill>
              </a:rPr>
              <a:t>месте</a:t>
            </a:r>
            <a:r>
              <a:rPr lang="de-DE" sz="2800" dirty="0">
                <a:solidFill>
                  <a:schemeClr val="accent3">
                    <a:lumMod val="60000"/>
                    <a:lumOff val="40000"/>
                  </a:schemeClr>
                </a:solidFill>
              </a:rPr>
              <a:t>!</a:t>
            </a:r>
          </a:p>
        </p:txBody>
      </p:sp>
      <p:pic>
        <p:nvPicPr>
          <p:cNvPr id="5125" name="Picture 5" descr="ATT-0-04637FCB270FA54C9FCAC124CC1BDD7A-image001"/>
          <p:cNvPicPr>
            <a:picLocks noChangeAspect="1" noChangeArrowheads="1"/>
          </p:cNvPicPr>
          <p:nvPr/>
        </p:nvPicPr>
        <p:blipFill>
          <a:blip r:embed="rId2" cstate="email"/>
          <a:srcRect/>
          <a:stretch>
            <a:fillRect/>
          </a:stretch>
        </p:blipFill>
        <p:spPr bwMode="auto">
          <a:xfrm>
            <a:off x="1285852" y="1428737"/>
            <a:ext cx="6643734" cy="4963870"/>
          </a:xfrm>
          <a:prstGeom prst="rect">
            <a:avLst/>
          </a:prstGeom>
          <a:noFill/>
          <a:ln w="9525">
            <a:noFill/>
            <a:miter lim="800000"/>
            <a:headEnd/>
            <a:tailEnd/>
          </a:ln>
        </p:spPr>
      </p:pic>
      <p:sp>
        <p:nvSpPr>
          <p:cNvPr id="4" name="Нижний колонтитул 3"/>
          <p:cNvSpPr>
            <a:spLocks noGrp="1"/>
          </p:cNvSpPr>
          <p:nvPr>
            <p:ph type="ftr" sz="quarter" idx="11"/>
          </p:nvPr>
        </p:nvSpPr>
        <p:spPr>
          <a:xfrm>
            <a:off x="5024422" y="6286520"/>
            <a:ext cx="411957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274639"/>
            <a:ext cx="8229600" cy="1439850"/>
          </a:xfrm>
        </p:spPr>
        <p:txBody>
          <a:bodyPr>
            <a:normAutofit/>
          </a:bodyPr>
          <a:lstStyle/>
          <a:p>
            <a:pPr algn="ctr"/>
            <a:r>
              <a:rPr lang="de-DE" sz="3200" dirty="0" err="1">
                <a:solidFill>
                  <a:schemeClr val="accent3">
                    <a:lumMod val="60000"/>
                    <a:lumOff val="40000"/>
                  </a:schemeClr>
                </a:solidFill>
              </a:rPr>
              <a:t>Опять</a:t>
            </a:r>
            <a:r>
              <a:rPr lang="de-DE" sz="3200" dirty="0">
                <a:solidFill>
                  <a:schemeClr val="accent3">
                    <a:lumMod val="60000"/>
                    <a:lumOff val="40000"/>
                  </a:schemeClr>
                </a:solidFill>
              </a:rPr>
              <a:t> </a:t>
            </a:r>
            <a:r>
              <a:rPr lang="de-DE" sz="3200" dirty="0" err="1">
                <a:solidFill>
                  <a:schemeClr val="accent3">
                    <a:lumMod val="60000"/>
                    <a:lumOff val="40000"/>
                  </a:schemeClr>
                </a:solidFill>
              </a:rPr>
              <a:t>всё</a:t>
            </a:r>
            <a:r>
              <a:rPr lang="de-DE" sz="3200" dirty="0">
                <a:solidFill>
                  <a:schemeClr val="accent3">
                    <a:lumMod val="60000"/>
                    <a:lumOff val="40000"/>
                  </a:schemeClr>
                </a:solidFill>
              </a:rPr>
              <a:t> </a:t>
            </a:r>
            <a:r>
              <a:rPr lang="de-DE" sz="3200" dirty="0" err="1">
                <a:solidFill>
                  <a:schemeClr val="accent3">
                    <a:lumMod val="60000"/>
                    <a:lumOff val="40000"/>
                  </a:schemeClr>
                </a:solidFill>
              </a:rPr>
              <a:t>крутится</a:t>
            </a:r>
            <a:r>
              <a:rPr lang="de-DE" sz="3200" dirty="0">
                <a:solidFill>
                  <a:schemeClr val="accent3">
                    <a:lumMod val="60000"/>
                    <a:lumOff val="40000"/>
                  </a:schemeClr>
                </a:solidFill>
              </a:rPr>
              <a:t>? </a:t>
            </a:r>
            <a:r>
              <a:rPr lang="ru-RU" sz="3200" dirty="0" smtClean="0">
                <a:solidFill>
                  <a:schemeClr val="accent3">
                    <a:lumMod val="60000"/>
                    <a:lumOff val="40000"/>
                  </a:schemeClr>
                </a:solidFill>
              </a:rPr>
              <a:t/>
            </a:r>
            <a:br>
              <a:rPr lang="ru-RU" sz="3200" dirty="0" smtClean="0">
                <a:solidFill>
                  <a:schemeClr val="accent3">
                    <a:lumMod val="60000"/>
                    <a:lumOff val="40000"/>
                  </a:schemeClr>
                </a:solidFill>
              </a:rPr>
            </a:br>
            <a:r>
              <a:rPr lang="de-DE" sz="3200" dirty="0" smtClean="0">
                <a:solidFill>
                  <a:schemeClr val="accent3">
                    <a:lumMod val="60000"/>
                    <a:lumOff val="40000"/>
                  </a:schemeClr>
                </a:solidFill>
              </a:rPr>
              <a:t>А </a:t>
            </a:r>
            <a:r>
              <a:rPr lang="de-DE" sz="3200" dirty="0" err="1">
                <a:solidFill>
                  <a:schemeClr val="accent3">
                    <a:lumMod val="60000"/>
                    <a:lumOff val="40000"/>
                  </a:schemeClr>
                </a:solidFill>
              </a:rPr>
              <a:t>если</a:t>
            </a:r>
            <a:r>
              <a:rPr lang="de-DE" sz="3200" dirty="0">
                <a:solidFill>
                  <a:schemeClr val="accent3">
                    <a:lumMod val="60000"/>
                    <a:lumOff val="40000"/>
                  </a:schemeClr>
                </a:solidFill>
              </a:rPr>
              <a:t> </a:t>
            </a:r>
            <a:r>
              <a:rPr lang="de-DE" sz="3200" dirty="0" err="1">
                <a:solidFill>
                  <a:schemeClr val="accent3">
                    <a:lumMod val="60000"/>
                    <a:lumOff val="40000"/>
                  </a:schemeClr>
                </a:solidFill>
              </a:rPr>
              <a:t>поглядеть</a:t>
            </a:r>
            <a:r>
              <a:rPr lang="de-DE" sz="3200" dirty="0">
                <a:solidFill>
                  <a:schemeClr val="accent3">
                    <a:lumMod val="60000"/>
                    <a:lumOff val="40000"/>
                  </a:schemeClr>
                </a:solidFill>
              </a:rPr>
              <a:t> </a:t>
            </a:r>
            <a:r>
              <a:rPr lang="de-DE" sz="3200" dirty="0" err="1">
                <a:solidFill>
                  <a:schemeClr val="accent3">
                    <a:lumMod val="60000"/>
                    <a:lumOff val="40000"/>
                  </a:schemeClr>
                </a:solidFill>
              </a:rPr>
              <a:t>внимательно</a:t>
            </a:r>
            <a:r>
              <a:rPr lang="de-DE" sz="3200" dirty="0">
                <a:solidFill>
                  <a:schemeClr val="accent3">
                    <a:lumMod val="60000"/>
                    <a:lumOff val="40000"/>
                  </a:schemeClr>
                </a:solidFill>
              </a:rPr>
              <a:t>, </a:t>
            </a:r>
            <a:r>
              <a:rPr lang="de-DE" sz="3200" dirty="0" err="1">
                <a:solidFill>
                  <a:schemeClr val="accent3">
                    <a:lumMod val="60000"/>
                    <a:lumOff val="40000"/>
                  </a:schemeClr>
                </a:solidFill>
              </a:rPr>
              <a:t>то</a:t>
            </a:r>
            <a:r>
              <a:rPr lang="de-DE" sz="3200" dirty="0">
                <a:solidFill>
                  <a:schemeClr val="accent3">
                    <a:lumMod val="60000"/>
                    <a:lumOff val="40000"/>
                  </a:schemeClr>
                </a:solidFill>
              </a:rPr>
              <a:t> </a:t>
            </a:r>
            <a:r>
              <a:rPr lang="de-DE" sz="3200" dirty="0" err="1">
                <a:solidFill>
                  <a:schemeClr val="accent3">
                    <a:lumMod val="60000"/>
                    <a:lumOff val="40000"/>
                  </a:schemeClr>
                </a:solidFill>
              </a:rPr>
              <a:t>нет</a:t>
            </a:r>
            <a:r>
              <a:rPr lang="de-DE" sz="3200" dirty="0">
                <a:solidFill>
                  <a:schemeClr val="accent3">
                    <a:lumMod val="60000"/>
                    <a:lumOff val="40000"/>
                  </a:schemeClr>
                </a:solidFill>
              </a:rPr>
              <a:t>.</a:t>
            </a:r>
          </a:p>
        </p:txBody>
      </p:sp>
      <p:pic>
        <p:nvPicPr>
          <p:cNvPr id="9221" name="Picture 5" descr="ATT-2-385F5E0B0BF64147AF84097BF419BCA6-image003"/>
          <p:cNvPicPr>
            <a:picLocks noChangeAspect="1" noChangeArrowheads="1"/>
          </p:cNvPicPr>
          <p:nvPr/>
        </p:nvPicPr>
        <p:blipFill>
          <a:blip r:embed="rId2" cstate="print"/>
          <a:srcRect/>
          <a:stretch>
            <a:fillRect/>
          </a:stretch>
        </p:blipFill>
        <p:spPr bwMode="auto">
          <a:xfrm>
            <a:off x="250825" y="2132014"/>
            <a:ext cx="8464579" cy="4226070"/>
          </a:xfrm>
          <a:prstGeom prst="rect">
            <a:avLst/>
          </a:prstGeom>
          <a:noFill/>
          <a:ln w="9525">
            <a:noFill/>
            <a:miter lim="800000"/>
            <a:headEnd/>
            <a:tailEnd/>
          </a:ln>
        </p:spPr>
      </p:pic>
      <p:sp>
        <p:nvSpPr>
          <p:cNvPr id="4" name="Нижний колонтитул 3"/>
          <p:cNvSpPr>
            <a:spLocks noGrp="1"/>
          </p:cNvSpPr>
          <p:nvPr>
            <p:ph type="ftr" sz="quarter" idx="11"/>
          </p:nvPr>
        </p:nvSpPr>
        <p:spPr>
          <a:xfrm>
            <a:off x="4881546" y="6286520"/>
            <a:ext cx="426245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274638"/>
            <a:ext cx="8229600" cy="777875"/>
          </a:xfrm>
        </p:spPr>
        <p:txBody>
          <a:bodyPr>
            <a:normAutofit/>
          </a:bodyPr>
          <a:lstStyle/>
          <a:p>
            <a:pPr algn="ctr"/>
            <a:r>
              <a:rPr lang="de-DE" sz="2400" dirty="0" err="1">
                <a:solidFill>
                  <a:schemeClr val="accent3">
                    <a:lumMod val="60000"/>
                    <a:lumOff val="40000"/>
                  </a:schemeClr>
                </a:solidFill>
              </a:rPr>
              <a:t>Смотри</a:t>
            </a:r>
            <a:r>
              <a:rPr lang="de-DE" sz="2400" dirty="0">
                <a:solidFill>
                  <a:schemeClr val="accent3">
                    <a:lumMod val="60000"/>
                    <a:lumOff val="40000"/>
                  </a:schemeClr>
                </a:solidFill>
              </a:rPr>
              <a:t> </a:t>
            </a:r>
            <a:r>
              <a:rPr lang="de-DE" sz="2400" dirty="0" err="1">
                <a:solidFill>
                  <a:schemeClr val="accent3">
                    <a:lumMod val="60000"/>
                    <a:lumOff val="40000"/>
                  </a:schemeClr>
                </a:solidFill>
              </a:rPr>
              <a:t>только</a:t>
            </a:r>
            <a:r>
              <a:rPr lang="de-DE" sz="2400" dirty="0">
                <a:solidFill>
                  <a:schemeClr val="accent3">
                    <a:lumMod val="60000"/>
                    <a:lumOff val="40000"/>
                  </a:schemeClr>
                </a:solidFill>
              </a:rPr>
              <a:t> </a:t>
            </a:r>
            <a:r>
              <a:rPr lang="de-DE" sz="2400" dirty="0" err="1">
                <a:solidFill>
                  <a:schemeClr val="accent3">
                    <a:lumMod val="60000"/>
                    <a:lumOff val="40000"/>
                  </a:schemeClr>
                </a:solidFill>
              </a:rPr>
              <a:t>на</a:t>
            </a:r>
            <a:r>
              <a:rPr lang="de-DE" sz="2400" dirty="0">
                <a:solidFill>
                  <a:schemeClr val="accent3">
                    <a:lumMod val="60000"/>
                    <a:lumOff val="40000"/>
                  </a:schemeClr>
                </a:solidFill>
              </a:rPr>
              <a:t> </a:t>
            </a:r>
            <a:r>
              <a:rPr lang="de-DE" sz="2400" dirty="0" err="1">
                <a:solidFill>
                  <a:schemeClr val="accent3">
                    <a:lumMod val="60000"/>
                    <a:lumOff val="40000"/>
                  </a:schemeClr>
                </a:solidFill>
              </a:rPr>
              <a:t>крест</a:t>
            </a:r>
            <a:r>
              <a:rPr lang="de-DE" sz="2400" dirty="0">
                <a:solidFill>
                  <a:schemeClr val="accent3">
                    <a:lumMod val="60000"/>
                    <a:lumOff val="40000"/>
                  </a:schemeClr>
                </a:solidFill>
              </a:rPr>
              <a:t>. </a:t>
            </a:r>
            <a:br>
              <a:rPr lang="de-DE" sz="2400" dirty="0">
                <a:solidFill>
                  <a:schemeClr val="accent3">
                    <a:lumMod val="60000"/>
                    <a:lumOff val="40000"/>
                  </a:schemeClr>
                </a:solidFill>
              </a:rPr>
            </a:br>
            <a:r>
              <a:rPr lang="de-DE" sz="2400" dirty="0" err="1">
                <a:solidFill>
                  <a:schemeClr val="accent3">
                    <a:lumMod val="60000"/>
                    <a:lumOff val="40000"/>
                  </a:schemeClr>
                </a:solidFill>
              </a:rPr>
              <a:t>Через</a:t>
            </a:r>
            <a:r>
              <a:rPr lang="de-DE" sz="2400" dirty="0">
                <a:solidFill>
                  <a:schemeClr val="accent3">
                    <a:lumMod val="60000"/>
                    <a:lumOff val="40000"/>
                  </a:schemeClr>
                </a:solidFill>
              </a:rPr>
              <a:t> </a:t>
            </a:r>
            <a:r>
              <a:rPr lang="de-DE" sz="2400" dirty="0" err="1">
                <a:solidFill>
                  <a:schemeClr val="accent3">
                    <a:lumMod val="60000"/>
                    <a:lumOff val="40000"/>
                  </a:schemeClr>
                </a:solidFill>
              </a:rPr>
              <a:t>какое-то</a:t>
            </a:r>
            <a:r>
              <a:rPr lang="de-DE" sz="2400" dirty="0">
                <a:solidFill>
                  <a:schemeClr val="accent3">
                    <a:lumMod val="60000"/>
                    <a:lumOff val="40000"/>
                  </a:schemeClr>
                </a:solidFill>
              </a:rPr>
              <a:t> </a:t>
            </a:r>
            <a:r>
              <a:rPr lang="de-DE" sz="2400" dirty="0" err="1">
                <a:solidFill>
                  <a:schemeClr val="accent3">
                    <a:lumMod val="60000"/>
                    <a:lumOff val="40000"/>
                  </a:schemeClr>
                </a:solidFill>
              </a:rPr>
              <a:t>время</a:t>
            </a:r>
            <a:r>
              <a:rPr lang="de-DE" sz="2400" dirty="0">
                <a:solidFill>
                  <a:schemeClr val="accent3">
                    <a:lumMod val="60000"/>
                    <a:lumOff val="40000"/>
                  </a:schemeClr>
                </a:solidFill>
              </a:rPr>
              <a:t> </a:t>
            </a:r>
            <a:r>
              <a:rPr lang="de-DE" sz="2400" dirty="0" err="1">
                <a:solidFill>
                  <a:schemeClr val="accent3">
                    <a:lumMod val="60000"/>
                    <a:lumOff val="40000"/>
                  </a:schemeClr>
                </a:solidFill>
              </a:rPr>
              <a:t>бегущий</a:t>
            </a:r>
            <a:r>
              <a:rPr lang="de-DE" sz="2400" dirty="0">
                <a:solidFill>
                  <a:schemeClr val="accent3">
                    <a:lumMod val="60000"/>
                    <a:lumOff val="40000"/>
                  </a:schemeClr>
                </a:solidFill>
              </a:rPr>
              <a:t> </a:t>
            </a:r>
            <a:r>
              <a:rPr lang="de-DE" sz="2400" dirty="0" err="1">
                <a:solidFill>
                  <a:schemeClr val="accent3">
                    <a:lumMod val="60000"/>
                    <a:lumOff val="40000"/>
                  </a:schemeClr>
                </a:solidFill>
              </a:rPr>
              <a:t>кружок</a:t>
            </a:r>
            <a:r>
              <a:rPr lang="de-DE" sz="2400" dirty="0">
                <a:solidFill>
                  <a:schemeClr val="accent3">
                    <a:lumMod val="60000"/>
                    <a:lumOff val="40000"/>
                  </a:schemeClr>
                </a:solidFill>
              </a:rPr>
              <a:t> </a:t>
            </a:r>
            <a:r>
              <a:rPr lang="de-DE" sz="2400" dirty="0" err="1">
                <a:solidFill>
                  <a:schemeClr val="accent3">
                    <a:lumMod val="60000"/>
                    <a:lumOff val="40000"/>
                  </a:schemeClr>
                </a:solidFill>
              </a:rPr>
              <a:t>будет</a:t>
            </a:r>
            <a:r>
              <a:rPr lang="de-DE" sz="2400" dirty="0">
                <a:solidFill>
                  <a:schemeClr val="accent3">
                    <a:lumMod val="60000"/>
                    <a:lumOff val="40000"/>
                  </a:schemeClr>
                </a:solidFill>
              </a:rPr>
              <a:t> </a:t>
            </a:r>
            <a:r>
              <a:rPr lang="de-DE" sz="2400" dirty="0" err="1">
                <a:solidFill>
                  <a:schemeClr val="accent3">
                    <a:lumMod val="60000"/>
                    <a:lumOff val="40000"/>
                  </a:schemeClr>
                </a:solidFill>
              </a:rPr>
              <a:t>зелёным</a:t>
            </a:r>
            <a:r>
              <a:rPr lang="de-DE" sz="2400" dirty="0">
                <a:solidFill>
                  <a:schemeClr val="accent3">
                    <a:lumMod val="60000"/>
                    <a:lumOff val="40000"/>
                  </a:schemeClr>
                </a:solidFill>
              </a:rPr>
              <a:t>!</a:t>
            </a:r>
          </a:p>
        </p:txBody>
      </p:sp>
      <p:pic>
        <p:nvPicPr>
          <p:cNvPr id="21509" name="Picture 5" descr="ATT-8-35B9939EAE184147AFE60167A7064EAC-image009"/>
          <p:cNvPicPr>
            <a:picLocks noChangeAspect="1" noChangeArrowheads="1" noCrop="1"/>
          </p:cNvPicPr>
          <p:nvPr/>
        </p:nvPicPr>
        <p:blipFill>
          <a:blip r:embed="rId2" cstate="print"/>
          <a:srcRect/>
          <a:stretch>
            <a:fillRect/>
          </a:stretch>
        </p:blipFill>
        <p:spPr bwMode="auto">
          <a:xfrm>
            <a:off x="285720" y="1285860"/>
            <a:ext cx="5141917" cy="5141917"/>
          </a:xfrm>
          <a:prstGeom prst="rect">
            <a:avLst/>
          </a:prstGeom>
          <a:noFill/>
          <a:ln w="9525">
            <a:noFill/>
            <a:miter lim="800000"/>
            <a:headEnd/>
            <a:tailEnd/>
          </a:ln>
        </p:spPr>
      </p:pic>
      <p:sp>
        <p:nvSpPr>
          <p:cNvPr id="21510" name="Rectangle 6"/>
          <p:cNvSpPr>
            <a:spLocks noChangeArrowheads="1"/>
          </p:cNvSpPr>
          <p:nvPr/>
        </p:nvSpPr>
        <p:spPr bwMode="auto">
          <a:xfrm>
            <a:off x="5715008" y="2766549"/>
            <a:ext cx="3097212" cy="2031325"/>
          </a:xfrm>
          <a:prstGeom prst="rect">
            <a:avLst/>
          </a:prstGeom>
          <a:noFill/>
          <a:ln w="9525">
            <a:noFill/>
            <a:miter lim="800000"/>
            <a:headEnd/>
            <a:tailEnd/>
          </a:ln>
          <a:effectLst/>
        </p:spPr>
        <p:txBody>
          <a:bodyPr anchor="ctr">
            <a:spAutoFit/>
          </a:bodyPr>
          <a:lstStyle/>
          <a:p>
            <a:r>
              <a:rPr lang="de-DE" dirty="0" err="1"/>
              <a:t>Если</a:t>
            </a:r>
            <a:r>
              <a:rPr lang="de-DE" dirty="0"/>
              <a:t> и </a:t>
            </a:r>
            <a:r>
              <a:rPr lang="de-DE" dirty="0" err="1"/>
              <a:t>дальше</a:t>
            </a:r>
            <a:r>
              <a:rPr lang="de-DE" dirty="0"/>
              <a:t> </a:t>
            </a:r>
            <a:r>
              <a:rPr lang="de-DE" dirty="0" err="1"/>
              <a:t>продолжать</a:t>
            </a:r>
            <a:r>
              <a:rPr lang="de-DE" dirty="0"/>
              <a:t> </a:t>
            </a:r>
            <a:r>
              <a:rPr lang="de-DE" dirty="0" err="1"/>
              <a:t>смотреть</a:t>
            </a:r>
            <a:r>
              <a:rPr lang="de-DE" dirty="0"/>
              <a:t> </a:t>
            </a:r>
            <a:r>
              <a:rPr lang="de-DE" dirty="0" err="1"/>
              <a:t>на</a:t>
            </a:r>
            <a:r>
              <a:rPr lang="de-DE" dirty="0"/>
              <a:t> </a:t>
            </a:r>
            <a:r>
              <a:rPr lang="de-DE" dirty="0" err="1"/>
              <a:t>крест</a:t>
            </a:r>
            <a:r>
              <a:rPr lang="de-DE" dirty="0"/>
              <a:t>, </a:t>
            </a:r>
            <a:r>
              <a:rPr lang="de-DE" dirty="0" err="1"/>
              <a:t>то</a:t>
            </a:r>
            <a:r>
              <a:rPr lang="de-DE" dirty="0"/>
              <a:t> </a:t>
            </a:r>
            <a:r>
              <a:rPr lang="de-DE" dirty="0" err="1"/>
              <a:t>вскоре</a:t>
            </a:r>
            <a:r>
              <a:rPr lang="de-DE" dirty="0"/>
              <a:t> </a:t>
            </a:r>
            <a:r>
              <a:rPr lang="de-DE" dirty="0" err="1"/>
              <a:t>все</a:t>
            </a:r>
            <a:r>
              <a:rPr lang="de-DE" dirty="0"/>
              <a:t> </a:t>
            </a:r>
            <a:r>
              <a:rPr lang="de-DE" dirty="0" err="1"/>
              <a:t>лиловые</a:t>
            </a:r>
            <a:r>
              <a:rPr lang="de-DE" dirty="0"/>
              <a:t> </a:t>
            </a:r>
            <a:r>
              <a:rPr lang="de-DE" dirty="0" err="1"/>
              <a:t>кружки</a:t>
            </a:r>
            <a:r>
              <a:rPr lang="de-DE" dirty="0"/>
              <a:t> </a:t>
            </a:r>
            <a:r>
              <a:rPr lang="de-DE" dirty="0" err="1"/>
              <a:t>исчезнут</a:t>
            </a:r>
            <a:r>
              <a:rPr lang="de-DE" dirty="0"/>
              <a:t>, </a:t>
            </a:r>
            <a:r>
              <a:rPr lang="de-DE" dirty="0" err="1"/>
              <a:t>останется</a:t>
            </a:r>
            <a:r>
              <a:rPr lang="de-DE" dirty="0"/>
              <a:t> </a:t>
            </a:r>
            <a:r>
              <a:rPr lang="de-DE" dirty="0" err="1"/>
              <a:t>только</a:t>
            </a:r>
            <a:r>
              <a:rPr lang="de-DE" dirty="0"/>
              <a:t> </a:t>
            </a:r>
            <a:r>
              <a:rPr lang="de-DE" dirty="0" err="1"/>
              <a:t>бегущий</a:t>
            </a:r>
            <a:r>
              <a:rPr lang="de-DE" dirty="0"/>
              <a:t> </a:t>
            </a:r>
            <a:r>
              <a:rPr lang="de-DE" dirty="0" err="1"/>
              <a:t>зелёный</a:t>
            </a:r>
            <a:r>
              <a:rPr lang="de-DE" dirty="0" smtClean="0"/>
              <a:t>...</a:t>
            </a:r>
            <a:endParaRPr lang="de-DE" dirty="0"/>
          </a:p>
          <a:p>
            <a:r>
              <a:rPr lang="ru-RU" dirty="0" smtClean="0"/>
              <a:t>…к</a:t>
            </a:r>
            <a:r>
              <a:rPr lang="de-DE" dirty="0" err="1" smtClean="0"/>
              <a:t>оторый</a:t>
            </a:r>
            <a:r>
              <a:rPr lang="de-DE" dirty="0" smtClean="0"/>
              <a:t> </a:t>
            </a:r>
            <a:r>
              <a:rPr lang="de-DE" dirty="0" err="1"/>
              <a:t>на</a:t>
            </a:r>
            <a:r>
              <a:rPr lang="de-DE" dirty="0"/>
              <a:t> </a:t>
            </a:r>
            <a:r>
              <a:rPr lang="de-DE" dirty="0" err="1"/>
              <a:t>самом</a:t>
            </a:r>
            <a:r>
              <a:rPr lang="de-DE" dirty="0"/>
              <a:t> </a:t>
            </a:r>
            <a:r>
              <a:rPr lang="de-DE" dirty="0" err="1"/>
              <a:t>деле</a:t>
            </a:r>
            <a:r>
              <a:rPr lang="de-DE" dirty="0"/>
              <a:t> </a:t>
            </a:r>
            <a:r>
              <a:rPr lang="de-DE" dirty="0" err="1"/>
              <a:t>лиловый</a:t>
            </a:r>
            <a:r>
              <a:rPr lang="de-DE" dirty="0"/>
              <a:t> :)</a:t>
            </a:r>
          </a:p>
        </p:txBody>
      </p:sp>
      <p:sp>
        <p:nvSpPr>
          <p:cNvPr id="5" name="Нижний колонтитул 4"/>
          <p:cNvSpPr>
            <a:spLocks noGrp="1"/>
          </p:cNvSpPr>
          <p:nvPr>
            <p:ph type="ftr" sz="quarter" idx="11"/>
          </p:nvPr>
        </p:nvSpPr>
        <p:spPr>
          <a:xfrm>
            <a:off x="4810076" y="6286520"/>
            <a:ext cx="433392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85728"/>
            <a:ext cx="8305800" cy="1000132"/>
          </a:xfrm>
        </p:spPr>
        <p:txBody>
          <a:bodyPr>
            <a:normAutofit/>
          </a:bodyPr>
          <a:lstStyle/>
          <a:p>
            <a:pPr algn="ctr"/>
            <a:r>
              <a:rPr lang="de-DE" sz="2800" dirty="0" err="1">
                <a:solidFill>
                  <a:schemeClr val="accent3">
                    <a:lumMod val="60000"/>
                    <a:lumOff val="40000"/>
                  </a:schemeClr>
                </a:solidFill>
              </a:rPr>
              <a:t>Смотри</a:t>
            </a:r>
            <a:r>
              <a:rPr lang="de-DE" sz="2800" dirty="0">
                <a:solidFill>
                  <a:schemeClr val="accent3">
                    <a:lumMod val="60000"/>
                    <a:lumOff val="40000"/>
                  </a:schemeClr>
                </a:solidFill>
              </a:rPr>
              <a:t> </a:t>
            </a:r>
            <a:r>
              <a:rPr lang="de-DE" sz="2800" dirty="0" err="1">
                <a:solidFill>
                  <a:schemeClr val="accent3">
                    <a:lumMod val="60000"/>
                    <a:lumOff val="40000"/>
                  </a:schemeClr>
                </a:solidFill>
              </a:rPr>
              <a:t>только</a:t>
            </a:r>
            <a:r>
              <a:rPr lang="de-DE" sz="2800" dirty="0">
                <a:solidFill>
                  <a:schemeClr val="accent3">
                    <a:lumMod val="60000"/>
                    <a:lumOff val="40000"/>
                  </a:schemeClr>
                </a:solidFill>
              </a:rPr>
              <a:t> </a:t>
            </a:r>
            <a:r>
              <a:rPr lang="de-DE" sz="2800" dirty="0" err="1">
                <a:solidFill>
                  <a:schemeClr val="accent3">
                    <a:lumMod val="60000"/>
                    <a:lumOff val="40000"/>
                  </a:schemeClr>
                </a:solidFill>
              </a:rPr>
              <a:t>на</a:t>
            </a:r>
            <a:r>
              <a:rPr lang="de-DE" sz="2800" dirty="0">
                <a:solidFill>
                  <a:schemeClr val="accent3">
                    <a:lumMod val="60000"/>
                    <a:lumOff val="40000"/>
                  </a:schemeClr>
                </a:solidFill>
              </a:rPr>
              <a:t> </a:t>
            </a:r>
            <a:r>
              <a:rPr lang="de-DE" sz="2800" dirty="0" err="1">
                <a:solidFill>
                  <a:schemeClr val="accent3">
                    <a:lumMod val="60000"/>
                    <a:lumOff val="40000"/>
                  </a:schemeClr>
                </a:solidFill>
              </a:rPr>
              <a:t>точку</a:t>
            </a:r>
            <a:r>
              <a:rPr lang="de-DE" sz="2800" dirty="0">
                <a:solidFill>
                  <a:schemeClr val="accent3">
                    <a:lumMod val="60000"/>
                    <a:lumOff val="40000"/>
                  </a:schemeClr>
                </a:solidFill>
              </a:rPr>
              <a:t>.</a:t>
            </a:r>
            <a:br>
              <a:rPr lang="de-DE" sz="2800" dirty="0">
                <a:solidFill>
                  <a:schemeClr val="accent3">
                    <a:lumMod val="60000"/>
                    <a:lumOff val="40000"/>
                  </a:schemeClr>
                </a:solidFill>
              </a:rPr>
            </a:br>
            <a:r>
              <a:rPr lang="de-DE" sz="2800" dirty="0" err="1">
                <a:solidFill>
                  <a:schemeClr val="accent3">
                    <a:lumMod val="60000"/>
                    <a:lumOff val="40000"/>
                  </a:schemeClr>
                </a:solidFill>
              </a:rPr>
              <a:t>Подвигай</a:t>
            </a:r>
            <a:r>
              <a:rPr lang="de-DE" sz="2800" dirty="0">
                <a:solidFill>
                  <a:schemeClr val="accent3">
                    <a:lumMod val="60000"/>
                    <a:lumOff val="40000"/>
                  </a:schemeClr>
                </a:solidFill>
              </a:rPr>
              <a:t> </a:t>
            </a:r>
            <a:r>
              <a:rPr lang="de-DE" sz="2800" dirty="0" err="1">
                <a:solidFill>
                  <a:schemeClr val="accent3">
                    <a:lumMod val="60000"/>
                    <a:lumOff val="40000"/>
                  </a:schemeClr>
                </a:solidFill>
              </a:rPr>
              <a:t>при</a:t>
            </a:r>
            <a:r>
              <a:rPr lang="de-DE" sz="2800" dirty="0">
                <a:solidFill>
                  <a:schemeClr val="accent3">
                    <a:lumMod val="60000"/>
                    <a:lumOff val="40000"/>
                  </a:schemeClr>
                </a:solidFill>
              </a:rPr>
              <a:t> </a:t>
            </a:r>
            <a:r>
              <a:rPr lang="de-DE" sz="2800" dirty="0" err="1">
                <a:solidFill>
                  <a:schemeClr val="accent3">
                    <a:lumMod val="60000"/>
                    <a:lumOff val="40000"/>
                  </a:schemeClr>
                </a:solidFill>
              </a:rPr>
              <a:t>этом</a:t>
            </a:r>
            <a:r>
              <a:rPr lang="de-DE" sz="2800" dirty="0">
                <a:solidFill>
                  <a:schemeClr val="accent3">
                    <a:lumMod val="60000"/>
                    <a:lumOff val="40000"/>
                  </a:schemeClr>
                </a:solidFill>
              </a:rPr>
              <a:t> </a:t>
            </a:r>
            <a:r>
              <a:rPr lang="de-DE" sz="2800" dirty="0" err="1">
                <a:solidFill>
                  <a:schemeClr val="accent3">
                    <a:lumMod val="60000"/>
                    <a:lumOff val="40000"/>
                  </a:schemeClr>
                </a:solidFill>
              </a:rPr>
              <a:t>головой</a:t>
            </a:r>
            <a:r>
              <a:rPr lang="de-DE" sz="2800" dirty="0">
                <a:solidFill>
                  <a:schemeClr val="accent3">
                    <a:lumMod val="60000"/>
                    <a:lumOff val="40000"/>
                  </a:schemeClr>
                </a:solidFill>
              </a:rPr>
              <a:t> </a:t>
            </a:r>
            <a:r>
              <a:rPr lang="de-DE" sz="2800" dirty="0" err="1">
                <a:solidFill>
                  <a:schemeClr val="accent3">
                    <a:lumMod val="60000"/>
                    <a:lumOff val="40000"/>
                  </a:schemeClr>
                </a:solidFill>
              </a:rPr>
              <a:t>вперёд-назад</a:t>
            </a:r>
            <a:r>
              <a:rPr lang="de-DE" sz="2800" dirty="0">
                <a:solidFill>
                  <a:schemeClr val="accent3">
                    <a:lumMod val="60000"/>
                    <a:lumOff val="40000"/>
                  </a:schemeClr>
                </a:solidFill>
              </a:rPr>
              <a:t>...</a:t>
            </a:r>
          </a:p>
        </p:txBody>
      </p:sp>
      <p:pic>
        <p:nvPicPr>
          <p:cNvPr id="24581" name="Picture 5" descr="ATT-9-2191CA63C449CE418EFE0509B03089B1-image010"/>
          <p:cNvPicPr>
            <a:picLocks noChangeAspect="1" noChangeArrowheads="1"/>
          </p:cNvPicPr>
          <p:nvPr/>
        </p:nvPicPr>
        <p:blipFill>
          <a:blip r:embed="rId2" cstate="print"/>
          <a:srcRect t="8267" b="10728"/>
          <a:stretch>
            <a:fillRect/>
          </a:stretch>
        </p:blipFill>
        <p:spPr bwMode="auto">
          <a:xfrm>
            <a:off x="1214414" y="1428736"/>
            <a:ext cx="6653234" cy="4828582"/>
          </a:xfrm>
          <a:prstGeom prst="rect">
            <a:avLst/>
          </a:prstGeom>
          <a:noFill/>
          <a:ln w="9525">
            <a:noFill/>
            <a:miter lim="800000"/>
            <a:headEnd/>
            <a:tailEnd/>
          </a:ln>
        </p:spPr>
      </p:pic>
      <p:sp>
        <p:nvSpPr>
          <p:cNvPr id="4" name="Нижний колонтитул 3"/>
          <p:cNvSpPr>
            <a:spLocks noGrp="1"/>
          </p:cNvSpPr>
          <p:nvPr>
            <p:ph type="ftr" sz="quarter" idx="11"/>
          </p:nvPr>
        </p:nvSpPr>
        <p:spPr>
          <a:xfrm>
            <a:off x="5238736" y="6215082"/>
            <a:ext cx="390526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500034" y="428604"/>
            <a:ext cx="8286808" cy="4500594"/>
          </a:xfrm>
        </p:spPr>
        <p:txBody>
          <a:bodyPr>
            <a:normAutofit fontScale="90000"/>
          </a:bodyPr>
          <a:lstStyle/>
          <a:p>
            <a:pPr algn="ctr"/>
            <a:r>
              <a:rPr lang="de-DE" sz="4400" i="1" u="sng" dirty="0" err="1" smtClean="0">
                <a:solidFill>
                  <a:srgbClr val="002060"/>
                </a:solidFill>
              </a:rPr>
              <a:t>Инструкция</a:t>
            </a:r>
            <a:r>
              <a:rPr lang="ru-RU" sz="4400" i="1" u="sng" dirty="0" smtClean="0">
                <a:solidFill>
                  <a:srgbClr val="002060"/>
                </a:solidFill>
              </a:rPr>
              <a:t> к следующему слайду</a:t>
            </a:r>
            <a:r>
              <a:rPr lang="de-DE" sz="4400" i="1" u="sng" dirty="0" smtClean="0">
                <a:solidFill>
                  <a:srgbClr val="002060"/>
                </a:solidFill>
              </a:rPr>
              <a:t>:</a:t>
            </a:r>
            <a:r>
              <a:rPr lang="de-DE" sz="5400" i="1" u="sng" dirty="0" smtClean="0">
                <a:solidFill>
                  <a:srgbClr val="002060"/>
                </a:solidFill>
              </a:rPr>
              <a:t/>
            </a:r>
            <a:br>
              <a:rPr lang="de-DE" sz="5400" i="1" u="sng" dirty="0" smtClean="0">
                <a:solidFill>
                  <a:srgbClr val="002060"/>
                </a:solidFill>
              </a:rPr>
            </a:br>
            <a:r>
              <a:rPr lang="de-DE" sz="3100" dirty="0" smtClean="0">
                <a:solidFill>
                  <a:srgbClr val="002060"/>
                </a:solidFill>
              </a:rPr>
              <a:t>1. </a:t>
            </a:r>
            <a:r>
              <a:rPr lang="de-DE" sz="3100" dirty="0" err="1" smtClean="0">
                <a:solidFill>
                  <a:srgbClr val="002060"/>
                </a:solidFill>
              </a:rPr>
              <a:t>Смотреть</a:t>
            </a:r>
            <a:r>
              <a:rPr lang="de-DE" sz="3100" dirty="0" smtClean="0">
                <a:solidFill>
                  <a:srgbClr val="002060"/>
                </a:solidFill>
              </a:rPr>
              <a:t> в </a:t>
            </a:r>
            <a:r>
              <a:rPr lang="de-DE" sz="3100" dirty="0" err="1" smtClean="0">
                <a:solidFill>
                  <a:srgbClr val="002060"/>
                </a:solidFill>
              </a:rPr>
              <a:t>течении</a:t>
            </a:r>
            <a:r>
              <a:rPr lang="de-DE" sz="3100" dirty="0" smtClean="0">
                <a:solidFill>
                  <a:srgbClr val="002060"/>
                </a:solidFill>
              </a:rPr>
              <a:t> 40 </a:t>
            </a:r>
            <a:r>
              <a:rPr lang="de-DE" sz="3100" dirty="0" err="1" smtClean="0">
                <a:solidFill>
                  <a:srgbClr val="002060"/>
                </a:solidFill>
              </a:rPr>
              <a:t>секунд</a:t>
            </a:r>
            <a:r>
              <a:rPr lang="ru-RU" sz="3100" dirty="0" smtClean="0">
                <a:solidFill>
                  <a:srgbClr val="002060"/>
                </a:solidFill>
              </a:rPr>
              <a:t/>
            </a:r>
            <a:br>
              <a:rPr lang="ru-RU" sz="3100" dirty="0" smtClean="0">
                <a:solidFill>
                  <a:srgbClr val="002060"/>
                </a:solidFill>
              </a:rPr>
            </a:br>
            <a:r>
              <a:rPr lang="de-DE" sz="3100" dirty="0" smtClean="0">
                <a:solidFill>
                  <a:srgbClr val="002060"/>
                </a:solidFill>
              </a:rPr>
              <a:t> </a:t>
            </a:r>
            <a:r>
              <a:rPr lang="de-DE" sz="3100" dirty="0" err="1" smtClean="0">
                <a:solidFill>
                  <a:srgbClr val="002060"/>
                </a:solidFill>
              </a:rPr>
              <a:t>на</a:t>
            </a:r>
            <a:r>
              <a:rPr lang="de-DE" sz="3100" dirty="0" smtClean="0">
                <a:solidFill>
                  <a:srgbClr val="002060"/>
                </a:solidFill>
              </a:rPr>
              <a:t> 4 </a:t>
            </a:r>
            <a:r>
              <a:rPr lang="de-DE" sz="3100" dirty="0" err="1" smtClean="0">
                <a:solidFill>
                  <a:srgbClr val="002060"/>
                </a:solidFill>
              </a:rPr>
              <a:t>точки</a:t>
            </a:r>
            <a:r>
              <a:rPr lang="de-DE" sz="3100" dirty="0" smtClean="0">
                <a:solidFill>
                  <a:srgbClr val="002060"/>
                </a:solidFill>
              </a:rPr>
              <a:t> в </a:t>
            </a:r>
            <a:r>
              <a:rPr lang="de-DE" sz="3100" dirty="0" err="1" smtClean="0">
                <a:solidFill>
                  <a:srgbClr val="002060"/>
                </a:solidFill>
              </a:rPr>
              <a:t>центре</a:t>
            </a:r>
            <a:r>
              <a:rPr lang="de-DE" sz="3100" dirty="0" smtClean="0">
                <a:solidFill>
                  <a:srgbClr val="002060"/>
                </a:solidFill>
              </a:rPr>
              <a:t> </a:t>
            </a:r>
            <a:r>
              <a:rPr lang="de-DE" sz="3100" dirty="0" err="1" smtClean="0">
                <a:solidFill>
                  <a:srgbClr val="002060"/>
                </a:solidFill>
              </a:rPr>
              <a:t>картинки</a:t>
            </a:r>
            <a:r>
              <a:rPr lang="de-DE" sz="3100" dirty="0" smtClean="0">
                <a:solidFill>
                  <a:srgbClr val="002060"/>
                </a:solidFill>
              </a:rPr>
              <a:t/>
            </a:r>
            <a:br>
              <a:rPr lang="de-DE" sz="3100" dirty="0" smtClean="0">
                <a:solidFill>
                  <a:srgbClr val="002060"/>
                </a:solidFill>
              </a:rPr>
            </a:br>
            <a:r>
              <a:rPr lang="de-DE" sz="3100" dirty="0" smtClean="0">
                <a:solidFill>
                  <a:srgbClr val="002060"/>
                </a:solidFill>
              </a:rPr>
              <a:t>2. </a:t>
            </a:r>
            <a:r>
              <a:rPr lang="de-DE" sz="3100" dirty="0" err="1" smtClean="0">
                <a:solidFill>
                  <a:srgbClr val="002060"/>
                </a:solidFill>
              </a:rPr>
              <a:t>Затем</a:t>
            </a:r>
            <a:r>
              <a:rPr lang="de-DE" sz="3100" dirty="0" smtClean="0">
                <a:solidFill>
                  <a:srgbClr val="002060"/>
                </a:solidFill>
              </a:rPr>
              <a:t> </a:t>
            </a:r>
            <a:r>
              <a:rPr lang="de-DE" sz="3100" dirty="0" err="1" smtClean="0">
                <a:solidFill>
                  <a:srgbClr val="002060"/>
                </a:solidFill>
              </a:rPr>
              <a:t>посмотреть</a:t>
            </a:r>
            <a:r>
              <a:rPr lang="de-DE" sz="3100" dirty="0" smtClean="0">
                <a:solidFill>
                  <a:srgbClr val="002060"/>
                </a:solidFill>
              </a:rPr>
              <a:t> </a:t>
            </a:r>
            <a:r>
              <a:rPr lang="de-DE" sz="3100" dirty="0" err="1" smtClean="0">
                <a:solidFill>
                  <a:srgbClr val="002060"/>
                </a:solidFill>
              </a:rPr>
              <a:t>на</a:t>
            </a:r>
            <a:r>
              <a:rPr lang="de-DE" sz="3100" dirty="0" smtClean="0">
                <a:solidFill>
                  <a:srgbClr val="002060"/>
                </a:solidFill>
              </a:rPr>
              <a:t> </a:t>
            </a:r>
            <a:r>
              <a:rPr lang="de-DE" sz="3100" dirty="0" err="1" smtClean="0">
                <a:solidFill>
                  <a:srgbClr val="002060"/>
                </a:solidFill>
              </a:rPr>
              <a:t>ровную</a:t>
            </a:r>
            <a:r>
              <a:rPr lang="de-DE" sz="3100" dirty="0" smtClean="0">
                <a:solidFill>
                  <a:srgbClr val="002060"/>
                </a:solidFill>
              </a:rPr>
              <a:t>, </a:t>
            </a:r>
            <a:r>
              <a:rPr lang="de-DE" sz="3100" dirty="0" err="1" smtClean="0">
                <a:solidFill>
                  <a:srgbClr val="002060"/>
                </a:solidFill>
              </a:rPr>
              <a:t>желательно</a:t>
            </a:r>
            <a:r>
              <a:rPr lang="de-DE" sz="3100" dirty="0" smtClean="0">
                <a:solidFill>
                  <a:srgbClr val="002060"/>
                </a:solidFill>
              </a:rPr>
              <a:t>, </a:t>
            </a:r>
            <a:r>
              <a:rPr lang="de-DE" sz="3100" dirty="0" err="1" smtClean="0">
                <a:solidFill>
                  <a:srgbClr val="002060"/>
                </a:solidFill>
              </a:rPr>
              <a:t>белую</a:t>
            </a:r>
            <a:r>
              <a:rPr lang="de-DE" sz="3100" dirty="0" smtClean="0">
                <a:solidFill>
                  <a:srgbClr val="002060"/>
                </a:solidFill>
              </a:rPr>
              <a:t> </a:t>
            </a:r>
            <a:r>
              <a:rPr lang="de-DE" sz="3100" dirty="0" err="1" smtClean="0">
                <a:solidFill>
                  <a:srgbClr val="002060"/>
                </a:solidFill>
              </a:rPr>
              <a:t>поверхность</a:t>
            </a:r>
            <a:r>
              <a:rPr lang="de-DE" sz="3100" dirty="0" smtClean="0">
                <a:solidFill>
                  <a:srgbClr val="002060"/>
                </a:solidFill>
              </a:rPr>
              <a:t> </a:t>
            </a:r>
            <a:r>
              <a:rPr lang="ru-RU" sz="3100" dirty="0" smtClean="0">
                <a:solidFill>
                  <a:srgbClr val="002060"/>
                </a:solidFill>
              </a:rPr>
              <a:t/>
            </a:r>
            <a:br>
              <a:rPr lang="ru-RU" sz="3100" dirty="0" smtClean="0">
                <a:solidFill>
                  <a:srgbClr val="002060"/>
                </a:solidFill>
              </a:rPr>
            </a:br>
            <a:r>
              <a:rPr lang="de-DE" sz="3100" dirty="0" smtClean="0">
                <a:solidFill>
                  <a:srgbClr val="002060"/>
                </a:solidFill>
              </a:rPr>
              <a:t>(</a:t>
            </a:r>
            <a:r>
              <a:rPr lang="de-DE" sz="3100" dirty="0" err="1" smtClean="0">
                <a:solidFill>
                  <a:srgbClr val="002060"/>
                </a:solidFill>
              </a:rPr>
              <a:t>стена</a:t>
            </a:r>
            <a:r>
              <a:rPr lang="de-DE" sz="3100" dirty="0" smtClean="0">
                <a:solidFill>
                  <a:srgbClr val="002060"/>
                </a:solidFill>
              </a:rPr>
              <a:t>, </a:t>
            </a:r>
            <a:r>
              <a:rPr lang="de-DE" sz="3100" dirty="0" err="1" smtClean="0">
                <a:solidFill>
                  <a:srgbClr val="002060"/>
                </a:solidFill>
              </a:rPr>
              <a:t>лист</a:t>
            </a:r>
            <a:r>
              <a:rPr lang="de-DE" sz="3100" dirty="0" smtClean="0">
                <a:solidFill>
                  <a:srgbClr val="002060"/>
                </a:solidFill>
              </a:rPr>
              <a:t> </a:t>
            </a:r>
            <a:r>
              <a:rPr lang="de-DE" sz="3100" dirty="0" err="1" smtClean="0">
                <a:solidFill>
                  <a:srgbClr val="002060"/>
                </a:solidFill>
              </a:rPr>
              <a:t>бумаги</a:t>
            </a:r>
            <a:r>
              <a:rPr lang="de-DE" sz="3100" dirty="0" smtClean="0">
                <a:solidFill>
                  <a:srgbClr val="002060"/>
                </a:solidFill>
              </a:rPr>
              <a:t>)</a:t>
            </a:r>
            <a:br>
              <a:rPr lang="de-DE" sz="3100" dirty="0" smtClean="0">
                <a:solidFill>
                  <a:srgbClr val="002060"/>
                </a:solidFill>
              </a:rPr>
            </a:br>
            <a:r>
              <a:rPr lang="de-DE" sz="3100" dirty="0" smtClean="0">
                <a:solidFill>
                  <a:srgbClr val="002060"/>
                </a:solidFill>
              </a:rPr>
              <a:t>3. </a:t>
            </a:r>
            <a:r>
              <a:rPr lang="de-DE" sz="3100" dirty="0" err="1" smtClean="0">
                <a:solidFill>
                  <a:srgbClr val="002060"/>
                </a:solidFill>
              </a:rPr>
              <a:t>Сначала</a:t>
            </a:r>
            <a:r>
              <a:rPr lang="de-DE" sz="3100" dirty="0" smtClean="0">
                <a:solidFill>
                  <a:srgbClr val="002060"/>
                </a:solidFill>
              </a:rPr>
              <a:t> у </a:t>
            </a:r>
            <a:r>
              <a:rPr lang="de-DE" sz="3100" dirty="0" err="1" smtClean="0">
                <a:solidFill>
                  <a:srgbClr val="002060"/>
                </a:solidFill>
              </a:rPr>
              <a:t>вас</a:t>
            </a:r>
            <a:r>
              <a:rPr lang="de-DE" sz="3100" dirty="0" smtClean="0">
                <a:solidFill>
                  <a:srgbClr val="002060"/>
                </a:solidFill>
              </a:rPr>
              <a:t> </a:t>
            </a:r>
            <a:r>
              <a:rPr lang="de-DE" sz="3100" dirty="0" err="1" smtClean="0">
                <a:solidFill>
                  <a:srgbClr val="002060"/>
                </a:solidFill>
              </a:rPr>
              <a:t>перед</a:t>
            </a:r>
            <a:r>
              <a:rPr lang="de-DE" sz="3100" dirty="0" smtClean="0">
                <a:solidFill>
                  <a:srgbClr val="002060"/>
                </a:solidFill>
              </a:rPr>
              <a:t> </a:t>
            </a:r>
            <a:r>
              <a:rPr lang="de-DE" sz="3100" dirty="0" err="1" smtClean="0">
                <a:solidFill>
                  <a:srgbClr val="002060"/>
                </a:solidFill>
              </a:rPr>
              <a:t>глазами</a:t>
            </a:r>
            <a:r>
              <a:rPr lang="de-DE" sz="3100" dirty="0" smtClean="0">
                <a:solidFill>
                  <a:srgbClr val="002060"/>
                </a:solidFill>
              </a:rPr>
              <a:t> </a:t>
            </a:r>
            <a:r>
              <a:rPr lang="de-DE" sz="3100" dirty="0" err="1" smtClean="0">
                <a:solidFill>
                  <a:srgbClr val="002060"/>
                </a:solidFill>
              </a:rPr>
              <a:t>появится</a:t>
            </a:r>
            <a:r>
              <a:rPr lang="de-DE" sz="3100" dirty="0" smtClean="0">
                <a:solidFill>
                  <a:srgbClr val="002060"/>
                </a:solidFill>
              </a:rPr>
              <a:t> </a:t>
            </a:r>
            <a:r>
              <a:rPr lang="de-DE" sz="3100" dirty="0" err="1" smtClean="0">
                <a:solidFill>
                  <a:srgbClr val="002060"/>
                </a:solidFill>
              </a:rPr>
              <a:t>белое</a:t>
            </a:r>
            <a:r>
              <a:rPr lang="de-DE" sz="3100" dirty="0" smtClean="0">
                <a:solidFill>
                  <a:srgbClr val="002060"/>
                </a:solidFill>
              </a:rPr>
              <a:t> </a:t>
            </a:r>
            <a:r>
              <a:rPr lang="de-DE" sz="3100" dirty="0" err="1" smtClean="0">
                <a:solidFill>
                  <a:srgbClr val="002060"/>
                </a:solidFill>
              </a:rPr>
              <a:t>пятно</a:t>
            </a:r>
            <a:r>
              <a:rPr lang="de-DE" sz="3100" dirty="0" smtClean="0">
                <a:solidFill>
                  <a:srgbClr val="002060"/>
                </a:solidFill>
              </a:rPr>
              <a:t>, </a:t>
            </a:r>
            <a:r>
              <a:rPr lang="ru-RU" sz="3100" dirty="0" smtClean="0">
                <a:solidFill>
                  <a:srgbClr val="002060"/>
                </a:solidFill>
              </a:rPr>
              <a:t/>
            </a:r>
            <a:br>
              <a:rPr lang="ru-RU" sz="3100" dirty="0" smtClean="0">
                <a:solidFill>
                  <a:srgbClr val="002060"/>
                </a:solidFill>
              </a:rPr>
            </a:br>
            <a:r>
              <a:rPr lang="de-DE" sz="3100" dirty="0" err="1" smtClean="0">
                <a:solidFill>
                  <a:srgbClr val="002060"/>
                </a:solidFill>
              </a:rPr>
              <a:t>которое</a:t>
            </a:r>
            <a:r>
              <a:rPr lang="de-DE" sz="3100" dirty="0" smtClean="0">
                <a:solidFill>
                  <a:srgbClr val="002060"/>
                </a:solidFill>
              </a:rPr>
              <a:t> </a:t>
            </a:r>
            <a:r>
              <a:rPr lang="ru-RU" sz="3100" dirty="0" smtClean="0">
                <a:solidFill>
                  <a:srgbClr val="002060"/>
                </a:solidFill>
              </a:rPr>
              <a:t> </a:t>
            </a:r>
            <a:r>
              <a:rPr lang="de-DE" sz="3100" dirty="0" err="1" smtClean="0">
                <a:solidFill>
                  <a:srgbClr val="002060"/>
                </a:solidFill>
              </a:rPr>
              <a:t>сформируется</a:t>
            </a:r>
            <a:r>
              <a:rPr lang="de-DE" sz="3100" dirty="0" smtClean="0">
                <a:solidFill>
                  <a:srgbClr val="002060"/>
                </a:solidFill>
              </a:rPr>
              <a:t> в  </a:t>
            </a:r>
            <a:r>
              <a:rPr lang="de-DE" sz="3100" dirty="0" err="1" smtClean="0">
                <a:solidFill>
                  <a:srgbClr val="002060"/>
                </a:solidFill>
              </a:rPr>
              <a:t>портрет</a:t>
            </a:r>
            <a:r>
              <a:rPr lang="de-DE" sz="3100" dirty="0" smtClean="0">
                <a:solidFill>
                  <a:srgbClr val="002060"/>
                </a:solidFill>
              </a:rPr>
              <a:t>.</a:t>
            </a:r>
            <a:endParaRPr lang="de-DE" dirty="0"/>
          </a:p>
        </p:txBody>
      </p:sp>
      <p:sp>
        <p:nvSpPr>
          <p:cNvPr id="3" name="Нижний колонтитул 2"/>
          <p:cNvSpPr>
            <a:spLocks noGrp="1"/>
          </p:cNvSpPr>
          <p:nvPr>
            <p:ph type="ftr" sz="quarter" idx="11"/>
          </p:nvPr>
        </p:nvSpPr>
        <p:spPr>
          <a:xfrm>
            <a:off x="5024422" y="6072206"/>
            <a:ext cx="411957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250825" y="428604"/>
            <a:ext cx="8893175" cy="2146300"/>
          </a:xfrm>
        </p:spPr>
        <p:txBody>
          <a:bodyPr>
            <a:normAutofit/>
          </a:bodyPr>
          <a:lstStyle/>
          <a:p>
            <a:pPr algn="ctr"/>
            <a:r>
              <a:rPr lang="de-DE" sz="1600" dirty="0"/>
              <a:t/>
            </a:r>
            <a:br>
              <a:rPr lang="de-DE" sz="1600" dirty="0"/>
            </a:br>
            <a:r>
              <a:rPr lang="de-DE" sz="1600" dirty="0"/>
              <a:t/>
            </a:r>
            <a:br>
              <a:rPr lang="de-DE" sz="1600" dirty="0"/>
            </a:br>
            <a:r>
              <a:rPr lang="ru-RU" sz="1600" dirty="0" smtClean="0"/>
              <a:t/>
            </a:r>
            <a:br>
              <a:rPr lang="ru-RU" sz="1600" dirty="0" smtClean="0"/>
            </a:br>
            <a:r>
              <a:rPr lang="ru-RU" sz="1600" dirty="0" smtClean="0"/>
              <a:t/>
            </a:r>
            <a:br>
              <a:rPr lang="ru-RU" sz="1600" dirty="0" smtClean="0"/>
            </a:br>
            <a:r>
              <a:rPr lang="de-DE" sz="2700" dirty="0">
                <a:solidFill>
                  <a:srgbClr val="002060"/>
                </a:solidFill>
              </a:rPr>
              <a:t/>
            </a:r>
            <a:br>
              <a:rPr lang="de-DE" sz="2700" dirty="0">
                <a:solidFill>
                  <a:srgbClr val="002060"/>
                </a:solidFill>
              </a:rPr>
            </a:br>
            <a:endParaRPr lang="de-DE" sz="2700" dirty="0">
              <a:solidFill>
                <a:srgbClr val="002060"/>
              </a:solidFill>
            </a:endParaRPr>
          </a:p>
        </p:txBody>
      </p:sp>
      <p:pic>
        <p:nvPicPr>
          <p:cNvPr id="28678" name="Picture 6"/>
          <p:cNvPicPr>
            <a:picLocks noChangeAspect="1" noChangeArrowheads="1"/>
          </p:cNvPicPr>
          <p:nvPr/>
        </p:nvPicPr>
        <p:blipFill>
          <a:blip r:embed="rId2" cstate="print"/>
          <a:srcRect l="3274" t="3356" r="4628" b="6040"/>
          <a:stretch>
            <a:fillRect/>
          </a:stretch>
        </p:blipFill>
        <p:spPr bwMode="auto">
          <a:xfrm>
            <a:off x="1214414" y="714356"/>
            <a:ext cx="6680052" cy="5857892"/>
          </a:xfrm>
          <a:prstGeom prst="rect">
            <a:avLst/>
          </a:prstGeom>
          <a:noFill/>
        </p:spPr>
      </p:pic>
      <p:sp>
        <p:nvSpPr>
          <p:cNvPr id="4" name="Нижний колонтитул 3"/>
          <p:cNvSpPr>
            <a:spLocks noGrp="1"/>
          </p:cNvSpPr>
          <p:nvPr>
            <p:ph type="ftr" sz="quarter" idx="11"/>
          </p:nvPr>
        </p:nvSpPr>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214282" y="0"/>
            <a:ext cx="871543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endParaRPr lang="ru-RU" dirty="0" smtClean="0">
              <a:solidFill>
                <a:srgbClr val="002060"/>
              </a:solidFill>
            </a:endParaRPr>
          </a:p>
          <a:p>
            <a:pPr algn="ctr"/>
            <a:r>
              <a:rPr lang="de-DE" sz="3600" dirty="0" err="1" smtClean="0">
                <a:solidFill>
                  <a:srgbClr val="002060"/>
                </a:solidFill>
              </a:rPr>
              <a:t>Ну</a:t>
            </a:r>
            <a:r>
              <a:rPr lang="de-DE" sz="3600" dirty="0" smtClean="0">
                <a:solidFill>
                  <a:srgbClr val="002060"/>
                </a:solidFill>
              </a:rPr>
              <a:t> и </a:t>
            </a:r>
            <a:r>
              <a:rPr lang="de-DE" sz="3600" dirty="0" err="1" smtClean="0">
                <a:solidFill>
                  <a:srgbClr val="002060"/>
                </a:solidFill>
              </a:rPr>
              <a:t>кто</a:t>
            </a:r>
            <a:r>
              <a:rPr lang="de-DE" sz="3600" dirty="0" smtClean="0">
                <a:solidFill>
                  <a:srgbClr val="002060"/>
                </a:solidFill>
              </a:rPr>
              <a:t> </a:t>
            </a:r>
            <a:r>
              <a:rPr lang="de-DE" sz="3600" dirty="0" err="1" smtClean="0">
                <a:solidFill>
                  <a:srgbClr val="002060"/>
                </a:solidFill>
              </a:rPr>
              <a:t>на</a:t>
            </a:r>
            <a:r>
              <a:rPr lang="de-DE" sz="3600" dirty="0" smtClean="0">
                <a:solidFill>
                  <a:srgbClr val="002060"/>
                </a:solidFill>
              </a:rPr>
              <a:t> </a:t>
            </a:r>
            <a:r>
              <a:rPr lang="de-DE" sz="3600" dirty="0" err="1" smtClean="0">
                <a:solidFill>
                  <a:srgbClr val="002060"/>
                </a:solidFill>
              </a:rPr>
              <a:t>этом</a:t>
            </a:r>
            <a:r>
              <a:rPr lang="de-DE" sz="3600" dirty="0" smtClean="0">
                <a:solidFill>
                  <a:srgbClr val="002060"/>
                </a:solidFill>
              </a:rPr>
              <a:t> </a:t>
            </a:r>
            <a:r>
              <a:rPr lang="de-DE" sz="3600" dirty="0" err="1" smtClean="0">
                <a:solidFill>
                  <a:srgbClr val="002060"/>
                </a:solidFill>
              </a:rPr>
              <a:t>портрете</a:t>
            </a:r>
            <a:r>
              <a:rPr lang="de-DE" sz="3600" dirty="0" smtClean="0">
                <a:solidFill>
                  <a:srgbClr val="002060"/>
                </a:solidFill>
              </a:rPr>
              <a:t>?</a:t>
            </a:r>
            <a:endParaRPr lang="ru-RU" sz="3600" dirty="0"/>
          </a:p>
        </p:txBody>
      </p:sp>
      <p:sp>
        <p:nvSpPr>
          <p:cNvPr id="4" name="Нижний колонтитул 3"/>
          <p:cNvSpPr>
            <a:spLocks noGrp="1"/>
          </p:cNvSpPr>
          <p:nvPr>
            <p:ph type="ftr" sz="quarter" idx="11"/>
          </p:nvPr>
        </p:nvSpPr>
        <p:spPr>
          <a:xfrm>
            <a:off x="5000628" y="6215082"/>
            <a:ext cx="390526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772400" cy="857256"/>
          </a:xfrm>
        </p:spPr>
        <p:txBody>
          <a:bodyPr/>
          <a:lstStyle/>
          <a:p>
            <a:pPr algn="ctr"/>
            <a:r>
              <a:rPr lang="ru-RU" dirty="0" smtClean="0">
                <a:solidFill>
                  <a:schemeClr val="tx2">
                    <a:lumMod val="60000"/>
                    <a:lumOff val="40000"/>
                  </a:schemeClr>
                </a:solidFill>
                <a:effectLst/>
              </a:rPr>
              <a:t>Задание на скорость </a:t>
            </a:r>
            <a:endParaRPr lang="ru-RU" dirty="0">
              <a:solidFill>
                <a:schemeClr val="tx2">
                  <a:lumMod val="60000"/>
                  <a:lumOff val="40000"/>
                </a:schemeClr>
              </a:solidFill>
              <a:effectLst/>
            </a:endParaRPr>
          </a:p>
        </p:txBody>
      </p:sp>
      <p:sp>
        <p:nvSpPr>
          <p:cNvPr id="3" name="Текст 2"/>
          <p:cNvSpPr>
            <a:spLocks noGrp="1"/>
          </p:cNvSpPr>
          <p:nvPr>
            <p:ph type="body" idx="1"/>
          </p:nvPr>
        </p:nvSpPr>
        <p:spPr/>
        <p:txBody>
          <a:bodyPr/>
          <a:lstStyle/>
          <a:p>
            <a:endParaRPr lang="ru-RU"/>
          </a:p>
        </p:txBody>
      </p:sp>
      <p:pic>
        <p:nvPicPr>
          <p:cNvPr id="8194" name="Picture 2"/>
          <p:cNvPicPr>
            <a:picLocks noChangeAspect="1" noChangeArrowheads="1"/>
          </p:cNvPicPr>
          <p:nvPr/>
        </p:nvPicPr>
        <p:blipFill>
          <a:blip r:embed="rId2" cstate="print"/>
          <a:srcRect/>
          <a:stretch>
            <a:fillRect/>
          </a:stretch>
        </p:blipFill>
        <p:spPr bwMode="auto">
          <a:xfrm>
            <a:off x="714348" y="1214422"/>
            <a:ext cx="7286676" cy="5080596"/>
          </a:xfrm>
          <a:prstGeom prst="rect">
            <a:avLst/>
          </a:prstGeom>
          <a:noFill/>
          <a:ln w="9525">
            <a:noFill/>
            <a:miter lim="800000"/>
            <a:headEnd/>
            <a:tailEnd/>
          </a:ln>
          <a:effectLst/>
        </p:spPr>
      </p:pic>
      <p:sp>
        <p:nvSpPr>
          <p:cNvPr id="5" name="Нижний колонтитул 4"/>
          <p:cNvSpPr>
            <a:spLocks noGrp="1"/>
          </p:cNvSpPr>
          <p:nvPr>
            <p:ph type="ftr" sz="quarter" idx="11"/>
          </p:nvPr>
        </p:nvSpPr>
        <p:spPr>
          <a:xfrm>
            <a:off x="4952984" y="6215082"/>
            <a:ext cx="4191016"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0"/>
            <a:ext cx="7851648" cy="607223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«Забота о человеческом здоровье, </a:t>
            </a:r>
            <a:b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 более здоровье ребенка – </a:t>
            </a:r>
            <a:b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это, прежде всего, забота о гармонической </a:t>
            </a:r>
            <a:b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полноте всех физических и духовных сил, </a:t>
            </a:r>
            <a:b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 венцом этой гармонии является радость творчества» </a:t>
            </a:r>
            <a:b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В.А.Сухомлинский.</a:t>
            </a:r>
            <a:endParaRPr lang="ru-RU"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cstate="email"/>
          <a:srcRect/>
          <a:stretch>
            <a:fillRect/>
          </a:stretch>
        </p:blipFill>
        <p:spPr bwMode="auto">
          <a:xfrm>
            <a:off x="0" y="0"/>
            <a:ext cx="9270972" cy="6858000"/>
          </a:xfrm>
          <a:prstGeom prst="rect">
            <a:avLst/>
          </a:prstGeom>
          <a:noFill/>
          <a:ln w="9525">
            <a:noFill/>
            <a:miter lim="800000"/>
            <a:headEnd/>
            <a:tailEnd/>
          </a:ln>
          <a:effectLst/>
        </p:spPr>
      </p:pic>
      <p:sp>
        <p:nvSpPr>
          <p:cNvPr id="4" name="Нижний колонтитул 3"/>
          <p:cNvSpPr>
            <a:spLocks noGrp="1"/>
          </p:cNvSpPr>
          <p:nvPr>
            <p:ph type="ftr" sz="quarter" idx="11"/>
          </p:nvPr>
        </p:nvSpPr>
        <p:spPr>
          <a:xfrm>
            <a:off x="5286380" y="6215082"/>
            <a:ext cx="3976702"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1357290" y="714356"/>
            <a:ext cx="6572296" cy="5078592"/>
          </a:xfrm>
          <a:prstGeom prst="rect">
            <a:avLst/>
          </a:prstGeom>
          <a:noFill/>
          <a:ln w="9525">
            <a:noFill/>
            <a:miter lim="800000"/>
            <a:headEnd/>
            <a:tailEnd/>
          </a:ln>
          <a:effectLst/>
        </p:spPr>
      </p:pic>
      <p:sp>
        <p:nvSpPr>
          <p:cNvPr id="5" name="Нижний колонтитул 4"/>
          <p:cNvSpPr>
            <a:spLocks noGrp="1"/>
          </p:cNvSpPr>
          <p:nvPr>
            <p:ph type="ftr" sz="quarter" idx="11"/>
          </p:nvPr>
        </p:nvSpPr>
        <p:spPr>
          <a:xfrm>
            <a:off x="4952984" y="6072206"/>
            <a:ext cx="4191016"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2050" name="Picture 2"/>
          <p:cNvPicPr>
            <a:picLocks noChangeAspect="1" noChangeArrowheads="1"/>
          </p:cNvPicPr>
          <p:nvPr/>
        </p:nvPicPr>
        <p:blipFill>
          <a:blip r:embed="rId3" cstate="print"/>
          <a:srcRect/>
          <a:stretch>
            <a:fillRect/>
          </a:stretch>
        </p:blipFill>
        <p:spPr bwMode="auto">
          <a:xfrm>
            <a:off x="571440" y="1428736"/>
            <a:ext cx="8572560" cy="4714884"/>
          </a:xfrm>
          <a:prstGeom prst="rect">
            <a:avLst/>
          </a:prstGeom>
          <a:noFill/>
          <a:ln w="9525">
            <a:noFill/>
            <a:miter lim="800000"/>
            <a:headEnd/>
            <a:tailEnd/>
          </a:ln>
          <a:effectLst/>
        </p:spPr>
      </p:pic>
      <p:sp>
        <p:nvSpPr>
          <p:cNvPr id="5" name="TextBox 4"/>
          <p:cNvSpPr txBox="1"/>
          <p:nvPr/>
        </p:nvSpPr>
        <p:spPr>
          <a:xfrm>
            <a:off x="1643042" y="428604"/>
            <a:ext cx="635798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Гимнастика  для  рук</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Нижний колонтитул 5"/>
          <p:cNvSpPr>
            <a:spLocks noGrp="1"/>
          </p:cNvSpPr>
          <p:nvPr>
            <p:ph type="ftr" sz="quarter" idx="11"/>
          </p:nvPr>
        </p:nvSpPr>
        <p:spPr>
          <a:xfrm>
            <a:off x="5381612" y="6215082"/>
            <a:ext cx="376238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ctrTitle"/>
          </p:nvPr>
        </p:nvSpPr>
        <p:spPr>
          <a:xfrm>
            <a:off x="468313" y="765175"/>
            <a:ext cx="8226425" cy="2235197"/>
          </a:xfrm>
        </p:spPr>
        <p:txBody>
          <a:bodyPr>
            <a:normAutofit fontScale="90000"/>
          </a:bodyPr>
          <a:lstStyle/>
          <a:p>
            <a:r>
              <a:rPr lang="ru-RU" dirty="0" smtClean="0"/>
              <a:t>Вы </a:t>
            </a:r>
            <a:r>
              <a:rPr lang="ru-RU" dirty="0"/>
              <a:t>успешно поработали </a:t>
            </a:r>
            <a:r>
              <a:rPr lang="ru-RU" dirty="0" smtClean="0"/>
              <a:t>, теперь самое время отдохнуть </a:t>
            </a:r>
            <a:endParaRPr lang="ru-RU" dirty="0"/>
          </a:p>
        </p:txBody>
      </p:sp>
      <p:sp>
        <p:nvSpPr>
          <p:cNvPr id="60422" name="Rectangle 6"/>
          <p:cNvSpPr>
            <a:spLocks noGrp="1" noChangeArrowheads="1"/>
          </p:cNvSpPr>
          <p:nvPr>
            <p:ph type="subTitle" idx="1"/>
          </p:nvPr>
        </p:nvSpPr>
        <p:spPr>
          <a:xfrm>
            <a:off x="1428728" y="3714752"/>
            <a:ext cx="6400800" cy="2497137"/>
          </a:xfrm>
        </p:spPr>
        <p:txBody>
          <a:bodyPr/>
          <a:lstStyle/>
          <a:p>
            <a:pPr algn="ctr"/>
            <a:r>
              <a:rPr lang="ru-RU" sz="3600" dirty="0" smtClean="0">
                <a:solidFill>
                  <a:schemeClr val="tx2"/>
                </a:solidFill>
              </a:rPr>
              <a:t>предлагаю </a:t>
            </a:r>
            <a:r>
              <a:rPr lang="ru-RU" sz="3600" dirty="0">
                <a:solidFill>
                  <a:schemeClr val="tx2"/>
                </a:solidFill>
              </a:rPr>
              <a:t>вам </a:t>
            </a:r>
            <a:r>
              <a:rPr lang="ru-RU" sz="3600" dirty="0" smtClean="0">
                <a:solidFill>
                  <a:schemeClr val="tx2"/>
                </a:solidFill>
              </a:rPr>
              <a:t>задачки</a:t>
            </a:r>
          </a:p>
          <a:p>
            <a:pPr algn="ctr"/>
            <a:r>
              <a:rPr lang="ru-RU" sz="3600" dirty="0" smtClean="0">
                <a:solidFill>
                  <a:schemeClr val="tx2"/>
                </a:solidFill>
              </a:rPr>
              <a:t>для отдыха и размышления</a:t>
            </a:r>
            <a:endParaRPr lang="ru-RU" sz="3600" dirty="0">
              <a:solidFill>
                <a:schemeClr val="tx2"/>
              </a:solidFill>
            </a:endParaRPr>
          </a:p>
        </p:txBody>
      </p:sp>
      <p:sp>
        <p:nvSpPr>
          <p:cNvPr id="4" name="Нижний колонтитул 3"/>
          <p:cNvSpPr>
            <a:spLocks noGrp="1"/>
          </p:cNvSpPr>
          <p:nvPr>
            <p:ph type="ftr" sz="quarter" idx="11"/>
          </p:nvPr>
        </p:nvSpPr>
        <p:spPr>
          <a:xfrm>
            <a:off x="5024422" y="6072206"/>
            <a:ext cx="411957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423863" y="549275"/>
            <a:ext cx="8296275" cy="5616575"/>
          </a:xfrm>
          <a:prstGeom prst="rect">
            <a:avLst/>
          </a:prstGeom>
        </p:spPr>
        <p:txBody>
          <a:bodyPr wrap="none" fromWordArt="1">
            <a:prstTxWarp prst="textPlain">
              <a:avLst>
                <a:gd name="adj" fmla="val 50000"/>
              </a:avLst>
            </a:prstTxWarp>
          </a:bodyPr>
          <a:lstStyle/>
          <a:p>
            <a:pPr algn="ctr"/>
            <a:r>
              <a:rPr lang="ru-RU" sz="3600" kern="10">
                <a:ln w="9525">
                  <a:solidFill>
                    <a:srgbClr val="FF0000"/>
                  </a:solidFill>
                  <a:round/>
                  <a:headEnd/>
                  <a:tailEnd/>
                </a:ln>
                <a:solidFill>
                  <a:srgbClr val="000080"/>
                </a:solidFill>
                <a:latin typeface="Arial"/>
                <a:cs typeface="Arial"/>
              </a:rPr>
              <a:t>ЕН ЯНАЗ </a:t>
            </a:r>
          </a:p>
          <a:p>
            <a:pPr algn="ctr"/>
            <a:r>
              <a:rPr lang="ru-RU" sz="3600" kern="10">
                <a:ln w="9525">
                  <a:solidFill>
                    <a:srgbClr val="FF0000"/>
                  </a:solidFill>
                  <a:round/>
                  <a:headEnd/>
                  <a:tailEnd/>
                </a:ln>
                <a:solidFill>
                  <a:srgbClr val="000080"/>
                </a:solidFill>
                <a:latin typeface="Arial"/>
                <a:cs typeface="Arial"/>
              </a:rPr>
              <a:t>БОРДУ, </a:t>
            </a:r>
          </a:p>
          <a:p>
            <a:pPr algn="ctr"/>
            <a:r>
              <a:rPr lang="ru-RU" sz="3600" kern="10">
                <a:ln w="9525">
                  <a:solidFill>
                    <a:srgbClr val="FF0000"/>
                  </a:solidFill>
                  <a:round/>
                  <a:headEnd/>
                  <a:tailEnd/>
                </a:ln>
                <a:solidFill>
                  <a:srgbClr val="000080"/>
                </a:solidFill>
                <a:latin typeface="Arial"/>
                <a:cs typeface="Arial"/>
              </a:rPr>
              <a:t>НЕ ЯУССЙ </a:t>
            </a:r>
          </a:p>
          <a:p>
            <a:pPr algn="ctr"/>
            <a:r>
              <a:rPr lang="ru-RU" sz="3600" kern="10">
                <a:ln w="9525">
                  <a:solidFill>
                    <a:srgbClr val="FF0000"/>
                  </a:solidFill>
                  <a:round/>
                  <a:headEnd/>
                  <a:tailEnd/>
                </a:ln>
                <a:solidFill>
                  <a:srgbClr val="000080"/>
                </a:solidFill>
                <a:latin typeface="Arial"/>
                <a:cs typeface="Arial"/>
              </a:rPr>
              <a:t>В ДОВУ!</a:t>
            </a:r>
          </a:p>
        </p:txBody>
      </p:sp>
      <p:sp>
        <p:nvSpPr>
          <p:cNvPr id="3" name="Нижний колонтитул 2"/>
          <p:cNvSpPr>
            <a:spLocks noGrp="1"/>
          </p:cNvSpPr>
          <p:nvPr>
            <p:ph type="ftr" sz="quarter" idx="11"/>
          </p:nvPr>
        </p:nvSpPr>
        <p:spPr>
          <a:xfrm>
            <a:off x="5024422" y="6143644"/>
            <a:ext cx="411957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og1-3"/>
          <p:cNvPicPr>
            <a:picLocks noChangeAspect="1" noChangeArrowheads="1" noCrop="1"/>
          </p:cNvPicPr>
          <p:nvPr/>
        </p:nvPicPr>
        <p:blipFill>
          <a:blip r:embed="rId3" cstate="email"/>
          <a:srcRect/>
          <a:stretch>
            <a:fillRect/>
          </a:stretch>
        </p:blipFill>
        <p:spPr bwMode="auto">
          <a:xfrm>
            <a:off x="4786314" y="1357298"/>
            <a:ext cx="1878012" cy="1481137"/>
          </a:xfrm>
          <a:prstGeom prst="rect">
            <a:avLst/>
          </a:prstGeom>
          <a:noFill/>
        </p:spPr>
      </p:pic>
      <p:sp>
        <p:nvSpPr>
          <p:cNvPr id="35843" name="WordArt 3"/>
          <p:cNvSpPr>
            <a:spLocks noChangeArrowheads="1" noChangeShapeType="1" noTextEdit="1"/>
          </p:cNvSpPr>
          <p:nvPr/>
        </p:nvSpPr>
        <p:spPr bwMode="auto">
          <a:xfrm>
            <a:off x="1331913" y="333375"/>
            <a:ext cx="6732587" cy="523875"/>
          </a:xfrm>
          <a:prstGeom prst="rect">
            <a:avLst/>
          </a:prstGeom>
        </p:spPr>
        <p:txBody>
          <a:bodyPr wrap="none" fromWordArt="1">
            <a:prstTxWarp prst="textPlain">
              <a:avLst>
                <a:gd name="adj" fmla="val 50000"/>
              </a:avLst>
            </a:prstTxWarp>
          </a:bodyPr>
          <a:lstStyle/>
          <a:p>
            <a:pPr algn="ctr"/>
            <a:r>
              <a:rPr lang="ru-RU"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Подсчитайте всех собачек</a:t>
            </a:r>
          </a:p>
        </p:txBody>
      </p:sp>
      <p:pic>
        <p:nvPicPr>
          <p:cNvPr id="35844" name="Picture 4" descr="a64"/>
          <p:cNvPicPr>
            <a:picLocks noChangeAspect="1" noChangeArrowheads="1" noCrop="1"/>
          </p:cNvPicPr>
          <p:nvPr/>
        </p:nvPicPr>
        <p:blipFill>
          <a:blip r:embed="rId4" cstate="email"/>
          <a:srcRect/>
          <a:stretch>
            <a:fillRect/>
          </a:stretch>
        </p:blipFill>
        <p:spPr bwMode="auto">
          <a:xfrm flipH="1">
            <a:off x="285720" y="1928802"/>
            <a:ext cx="1536700" cy="2022475"/>
          </a:xfrm>
          <a:prstGeom prst="rect">
            <a:avLst/>
          </a:prstGeom>
          <a:noFill/>
        </p:spPr>
      </p:pic>
      <p:pic>
        <p:nvPicPr>
          <p:cNvPr id="35845" name="Picture 5" descr="a517"/>
          <p:cNvPicPr>
            <a:picLocks noChangeAspect="1" noChangeArrowheads="1" noCrop="1"/>
          </p:cNvPicPr>
          <p:nvPr/>
        </p:nvPicPr>
        <p:blipFill>
          <a:blip r:embed="rId5" cstate="email"/>
          <a:srcRect/>
          <a:stretch>
            <a:fillRect/>
          </a:stretch>
        </p:blipFill>
        <p:spPr bwMode="auto">
          <a:xfrm>
            <a:off x="0" y="4941888"/>
            <a:ext cx="2057400" cy="1724025"/>
          </a:xfrm>
          <a:prstGeom prst="rect">
            <a:avLst/>
          </a:prstGeom>
          <a:noFill/>
        </p:spPr>
      </p:pic>
      <p:pic>
        <p:nvPicPr>
          <p:cNvPr id="35846" name="Picture 6" descr="a517"/>
          <p:cNvPicPr>
            <a:picLocks noChangeAspect="1" noChangeArrowheads="1" noCrop="1"/>
          </p:cNvPicPr>
          <p:nvPr/>
        </p:nvPicPr>
        <p:blipFill>
          <a:blip r:embed="rId6" cstate="email"/>
          <a:srcRect/>
          <a:stretch>
            <a:fillRect/>
          </a:stretch>
        </p:blipFill>
        <p:spPr bwMode="auto">
          <a:xfrm flipH="1">
            <a:off x="7169150" y="1052513"/>
            <a:ext cx="1974850" cy="1724025"/>
          </a:xfrm>
          <a:prstGeom prst="rect">
            <a:avLst/>
          </a:prstGeom>
          <a:noFill/>
        </p:spPr>
      </p:pic>
      <p:pic>
        <p:nvPicPr>
          <p:cNvPr id="35847" name="Picture 7" descr="a499"/>
          <p:cNvPicPr>
            <a:picLocks noChangeAspect="1" noChangeArrowheads="1" noCrop="1"/>
          </p:cNvPicPr>
          <p:nvPr/>
        </p:nvPicPr>
        <p:blipFill>
          <a:blip r:embed="rId7" cstate="print"/>
          <a:srcRect/>
          <a:stretch>
            <a:fillRect/>
          </a:stretch>
        </p:blipFill>
        <p:spPr bwMode="auto">
          <a:xfrm>
            <a:off x="2428860" y="3929066"/>
            <a:ext cx="1539875" cy="2205037"/>
          </a:xfrm>
          <a:prstGeom prst="rect">
            <a:avLst/>
          </a:prstGeom>
          <a:noFill/>
        </p:spPr>
      </p:pic>
      <p:pic>
        <p:nvPicPr>
          <p:cNvPr id="35848" name="Picture 8" descr="a445"/>
          <p:cNvPicPr>
            <a:picLocks noChangeAspect="1" noChangeArrowheads="1" noCrop="1"/>
          </p:cNvPicPr>
          <p:nvPr/>
        </p:nvPicPr>
        <p:blipFill>
          <a:blip r:embed="rId8" cstate="email"/>
          <a:srcRect/>
          <a:stretch>
            <a:fillRect/>
          </a:stretch>
        </p:blipFill>
        <p:spPr bwMode="auto">
          <a:xfrm>
            <a:off x="7143768" y="4286256"/>
            <a:ext cx="895350" cy="552450"/>
          </a:xfrm>
          <a:prstGeom prst="rect">
            <a:avLst/>
          </a:prstGeom>
          <a:noFill/>
        </p:spPr>
      </p:pic>
      <p:pic>
        <p:nvPicPr>
          <p:cNvPr id="35849" name="Picture 9" descr="a445"/>
          <p:cNvPicPr>
            <a:picLocks noChangeAspect="1" noChangeArrowheads="1" noCrop="1"/>
          </p:cNvPicPr>
          <p:nvPr/>
        </p:nvPicPr>
        <p:blipFill>
          <a:blip r:embed="rId8" cstate="email"/>
          <a:srcRect/>
          <a:stretch>
            <a:fillRect/>
          </a:stretch>
        </p:blipFill>
        <p:spPr bwMode="auto">
          <a:xfrm>
            <a:off x="7715272" y="3429000"/>
            <a:ext cx="895350" cy="552450"/>
          </a:xfrm>
          <a:prstGeom prst="rect">
            <a:avLst/>
          </a:prstGeom>
          <a:noFill/>
        </p:spPr>
      </p:pic>
      <p:pic>
        <p:nvPicPr>
          <p:cNvPr id="35850" name="Picture 10" descr="a445"/>
          <p:cNvPicPr>
            <a:picLocks noChangeAspect="1" noChangeArrowheads="1" noCrop="1"/>
          </p:cNvPicPr>
          <p:nvPr/>
        </p:nvPicPr>
        <p:blipFill>
          <a:blip r:embed="rId8" cstate="email"/>
          <a:srcRect/>
          <a:stretch>
            <a:fillRect/>
          </a:stretch>
        </p:blipFill>
        <p:spPr bwMode="auto">
          <a:xfrm>
            <a:off x="6357950" y="3500438"/>
            <a:ext cx="895350" cy="552450"/>
          </a:xfrm>
          <a:prstGeom prst="rect">
            <a:avLst/>
          </a:prstGeom>
          <a:noFill/>
        </p:spPr>
      </p:pic>
      <p:pic>
        <p:nvPicPr>
          <p:cNvPr id="35851" name="Picture 11" descr="a64"/>
          <p:cNvPicPr>
            <a:picLocks noChangeAspect="1" noChangeArrowheads="1" noCrop="1"/>
          </p:cNvPicPr>
          <p:nvPr/>
        </p:nvPicPr>
        <p:blipFill>
          <a:blip r:embed="rId9" cstate="email"/>
          <a:srcRect/>
          <a:stretch>
            <a:fillRect/>
          </a:stretch>
        </p:blipFill>
        <p:spPr bwMode="auto">
          <a:xfrm flipH="1">
            <a:off x="357158" y="1285860"/>
            <a:ext cx="935038" cy="1230313"/>
          </a:xfrm>
          <a:prstGeom prst="rect">
            <a:avLst/>
          </a:prstGeom>
          <a:noFill/>
        </p:spPr>
      </p:pic>
      <p:pic>
        <p:nvPicPr>
          <p:cNvPr id="35852" name="Picture 12" descr="a64"/>
          <p:cNvPicPr>
            <a:picLocks noChangeAspect="1" noChangeArrowheads="1" noCrop="1"/>
          </p:cNvPicPr>
          <p:nvPr/>
        </p:nvPicPr>
        <p:blipFill>
          <a:blip r:embed="rId10" cstate="email"/>
          <a:srcRect/>
          <a:stretch>
            <a:fillRect/>
          </a:stretch>
        </p:blipFill>
        <p:spPr bwMode="auto">
          <a:xfrm flipH="1">
            <a:off x="1500166" y="2214554"/>
            <a:ext cx="825500" cy="1085850"/>
          </a:xfrm>
          <a:prstGeom prst="rect">
            <a:avLst/>
          </a:prstGeom>
          <a:noFill/>
        </p:spPr>
      </p:pic>
      <p:pic>
        <p:nvPicPr>
          <p:cNvPr id="35853" name="Picture 13" descr="a64"/>
          <p:cNvPicPr>
            <a:picLocks noChangeAspect="1" noChangeArrowheads="1" noCrop="1"/>
          </p:cNvPicPr>
          <p:nvPr/>
        </p:nvPicPr>
        <p:blipFill>
          <a:blip r:embed="rId11" cstate="email"/>
          <a:srcRect/>
          <a:stretch>
            <a:fillRect/>
          </a:stretch>
        </p:blipFill>
        <p:spPr bwMode="auto">
          <a:xfrm flipH="1">
            <a:off x="3995738" y="3068638"/>
            <a:ext cx="1182687" cy="1557337"/>
          </a:xfrm>
          <a:prstGeom prst="rect">
            <a:avLst/>
          </a:prstGeom>
          <a:noFill/>
        </p:spPr>
      </p:pic>
      <p:pic>
        <p:nvPicPr>
          <p:cNvPr id="35854" name="Picture 14" descr="a445"/>
          <p:cNvPicPr>
            <a:picLocks noChangeAspect="1" noChangeArrowheads="1" noCrop="1"/>
          </p:cNvPicPr>
          <p:nvPr/>
        </p:nvPicPr>
        <p:blipFill>
          <a:blip r:embed="rId12" cstate="email"/>
          <a:srcRect/>
          <a:stretch>
            <a:fillRect/>
          </a:stretch>
        </p:blipFill>
        <p:spPr bwMode="auto">
          <a:xfrm>
            <a:off x="5429256" y="928670"/>
            <a:ext cx="720725" cy="444500"/>
          </a:xfrm>
          <a:prstGeom prst="rect">
            <a:avLst/>
          </a:prstGeom>
          <a:noFill/>
        </p:spPr>
      </p:pic>
      <p:pic>
        <p:nvPicPr>
          <p:cNvPr id="35855" name="Picture 15" descr="dog1-3"/>
          <p:cNvPicPr>
            <a:picLocks noChangeAspect="1" noChangeArrowheads="1" noCrop="1"/>
          </p:cNvPicPr>
          <p:nvPr/>
        </p:nvPicPr>
        <p:blipFill>
          <a:blip r:embed="rId13" cstate="email"/>
          <a:srcRect/>
          <a:stretch>
            <a:fillRect/>
          </a:stretch>
        </p:blipFill>
        <p:spPr bwMode="auto">
          <a:xfrm flipH="1">
            <a:off x="3132138" y="1341438"/>
            <a:ext cx="1512887" cy="1274762"/>
          </a:xfrm>
          <a:prstGeom prst="rect">
            <a:avLst/>
          </a:prstGeom>
          <a:noFill/>
        </p:spPr>
      </p:pic>
      <p:pic>
        <p:nvPicPr>
          <p:cNvPr id="35856" name="Picture 16" descr="dog1-1"/>
          <p:cNvPicPr>
            <a:picLocks noChangeAspect="1" noChangeArrowheads="1" noCrop="1"/>
          </p:cNvPicPr>
          <p:nvPr/>
        </p:nvPicPr>
        <p:blipFill>
          <a:blip r:embed="rId14" cstate="email"/>
          <a:srcRect/>
          <a:stretch>
            <a:fillRect/>
          </a:stretch>
        </p:blipFill>
        <p:spPr bwMode="auto">
          <a:xfrm>
            <a:off x="4286248" y="4929198"/>
            <a:ext cx="1666875" cy="1247775"/>
          </a:xfrm>
          <a:prstGeom prst="rect">
            <a:avLst/>
          </a:prstGeom>
          <a:noFill/>
        </p:spPr>
      </p:pic>
      <p:pic>
        <p:nvPicPr>
          <p:cNvPr id="35857" name="Picture 17" descr="dog1-1"/>
          <p:cNvPicPr>
            <a:picLocks noChangeAspect="1" noChangeArrowheads="1" noCrop="1"/>
          </p:cNvPicPr>
          <p:nvPr/>
        </p:nvPicPr>
        <p:blipFill>
          <a:blip r:embed="rId14" cstate="email"/>
          <a:srcRect/>
          <a:stretch>
            <a:fillRect/>
          </a:stretch>
        </p:blipFill>
        <p:spPr bwMode="auto">
          <a:xfrm>
            <a:off x="7215206" y="4929198"/>
            <a:ext cx="1666875" cy="1247775"/>
          </a:xfrm>
          <a:prstGeom prst="rect">
            <a:avLst/>
          </a:prstGeom>
          <a:noFill/>
        </p:spPr>
      </p:pic>
      <p:pic>
        <p:nvPicPr>
          <p:cNvPr id="35858" name="Picture 18" descr="dog1-1"/>
          <p:cNvPicPr>
            <a:picLocks noChangeAspect="1" noChangeArrowheads="1" noCrop="1"/>
          </p:cNvPicPr>
          <p:nvPr/>
        </p:nvPicPr>
        <p:blipFill>
          <a:blip r:embed="rId14" cstate="email"/>
          <a:srcRect/>
          <a:stretch>
            <a:fillRect/>
          </a:stretch>
        </p:blipFill>
        <p:spPr bwMode="auto">
          <a:xfrm>
            <a:off x="5786446" y="4929198"/>
            <a:ext cx="1666875" cy="1247775"/>
          </a:xfrm>
          <a:prstGeom prst="rect">
            <a:avLst/>
          </a:prstGeom>
          <a:noFill/>
        </p:spPr>
      </p:pic>
      <p:sp>
        <p:nvSpPr>
          <p:cNvPr id="19" name="Нижний колонтитул 18"/>
          <p:cNvSpPr>
            <a:spLocks noGrp="1"/>
          </p:cNvSpPr>
          <p:nvPr>
            <p:ph type="ftr" sz="quarter" idx="11"/>
          </p:nvPr>
        </p:nvSpPr>
        <p:spPr>
          <a:xfrm>
            <a:off x="5238736" y="6215082"/>
            <a:ext cx="390526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nim6-d"/>
          <p:cNvPicPr>
            <a:picLocks noChangeAspect="1" noChangeArrowheads="1"/>
          </p:cNvPicPr>
          <p:nvPr/>
        </p:nvPicPr>
        <p:blipFill>
          <a:blip r:embed="rId3" cstate="print"/>
          <a:srcRect/>
          <a:stretch>
            <a:fillRect/>
          </a:stretch>
        </p:blipFill>
        <p:spPr bwMode="auto">
          <a:xfrm>
            <a:off x="3214678" y="500042"/>
            <a:ext cx="5387975" cy="5732462"/>
          </a:xfrm>
          <a:prstGeom prst="rect">
            <a:avLst/>
          </a:prstGeom>
          <a:noFill/>
        </p:spPr>
      </p:pic>
      <p:pic>
        <p:nvPicPr>
          <p:cNvPr id="44035" name="Picture 3" descr="a218"/>
          <p:cNvPicPr>
            <a:picLocks noChangeAspect="1" noChangeArrowheads="1" noCrop="1"/>
          </p:cNvPicPr>
          <p:nvPr/>
        </p:nvPicPr>
        <p:blipFill>
          <a:blip r:embed="rId4" cstate="print"/>
          <a:srcRect/>
          <a:stretch>
            <a:fillRect/>
          </a:stretch>
        </p:blipFill>
        <p:spPr bwMode="auto">
          <a:xfrm>
            <a:off x="5929322" y="4857760"/>
            <a:ext cx="1108075" cy="1268412"/>
          </a:xfrm>
          <a:prstGeom prst="rect">
            <a:avLst/>
          </a:prstGeom>
          <a:noFill/>
        </p:spPr>
      </p:pic>
      <p:pic>
        <p:nvPicPr>
          <p:cNvPr id="44036" name="Picture 4" descr="a210"/>
          <p:cNvPicPr>
            <a:picLocks noChangeAspect="1" noChangeArrowheads="1" noCrop="1"/>
          </p:cNvPicPr>
          <p:nvPr/>
        </p:nvPicPr>
        <p:blipFill>
          <a:blip r:embed="rId5" cstate="print"/>
          <a:srcRect/>
          <a:stretch>
            <a:fillRect/>
          </a:stretch>
        </p:blipFill>
        <p:spPr bwMode="auto">
          <a:xfrm>
            <a:off x="3143240" y="5357826"/>
            <a:ext cx="1152525" cy="1035050"/>
          </a:xfrm>
          <a:prstGeom prst="rect">
            <a:avLst/>
          </a:prstGeom>
          <a:noFill/>
        </p:spPr>
      </p:pic>
      <p:pic>
        <p:nvPicPr>
          <p:cNvPr id="44037" name="Picture 5" descr="a210"/>
          <p:cNvPicPr>
            <a:picLocks noChangeAspect="1" noChangeArrowheads="1" noCrop="1"/>
          </p:cNvPicPr>
          <p:nvPr/>
        </p:nvPicPr>
        <p:blipFill>
          <a:blip r:embed="rId5" cstate="print"/>
          <a:srcRect/>
          <a:stretch>
            <a:fillRect/>
          </a:stretch>
        </p:blipFill>
        <p:spPr bwMode="auto">
          <a:xfrm>
            <a:off x="7715272" y="5072074"/>
            <a:ext cx="1008063" cy="906462"/>
          </a:xfrm>
          <a:prstGeom prst="rect">
            <a:avLst/>
          </a:prstGeom>
          <a:noFill/>
        </p:spPr>
      </p:pic>
      <p:pic>
        <p:nvPicPr>
          <p:cNvPr id="44038" name="Picture 6" descr="a210"/>
          <p:cNvPicPr>
            <a:picLocks noChangeAspect="1" noChangeArrowheads="1" noCrop="1"/>
          </p:cNvPicPr>
          <p:nvPr/>
        </p:nvPicPr>
        <p:blipFill>
          <a:blip r:embed="rId5" cstate="print"/>
          <a:srcRect/>
          <a:stretch>
            <a:fillRect/>
          </a:stretch>
        </p:blipFill>
        <p:spPr bwMode="auto">
          <a:xfrm flipH="1">
            <a:off x="642910" y="5715016"/>
            <a:ext cx="863600" cy="776287"/>
          </a:xfrm>
          <a:prstGeom prst="rect">
            <a:avLst/>
          </a:prstGeom>
          <a:noFill/>
        </p:spPr>
      </p:pic>
      <p:sp>
        <p:nvSpPr>
          <p:cNvPr id="44039" name="WordArt 7"/>
          <p:cNvSpPr>
            <a:spLocks noChangeArrowheads="1" noChangeShapeType="1" noTextEdit="1"/>
          </p:cNvSpPr>
          <p:nvPr/>
        </p:nvSpPr>
        <p:spPr bwMode="auto">
          <a:xfrm>
            <a:off x="250825" y="188913"/>
            <a:ext cx="6697663" cy="647700"/>
          </a:xfrm>
          <a:prstGeom prst="rect">
            <a:avLst/>
          </a:prstGeom>
        </p:spPr>
        <p:txBody>
          <a:bodyPr wrap="none" fromWordArt="1">
            <a:prstTxWarp prst="textPlain">
              <a:avLst>
                <a:gd name="adj" fmla="val 50000"/>
              </a:avLst>
            </a:prstTxWarp>
          </a:bodyPr>
          <a:lstStyle/>
          <a:p>
            <a:pPr algn="ctr"/>
            <a:r>
              <a:rPr lang="ru-RU"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Сколько грибов вы нашли</a:t>
            </a:r>
          </a:p>
        </p:txBody>
      </p:sp>
      <p:pic>
        <p:nvPicPr>
          <p:cNvPr id="44040" name="Picture 8" descr="anim6-d"/>
          <p:cNvPicPr>
            <a:picLocks noChangeAspect="1" noChangeArrowheads="1"/>
          </p:cNvPicPr>
          <p:nvPr/>
        </p:nvPicPr>
        <p:blipFill>
          <a:blip r:embed="rId3" cstate="print"/>
          <a:srcRect/>
          <a:stretch>
            <a:fillRect/>
          </a:stretch>
        </p:blipFill>
        <p:spPr bwMode="auto">
          <a:xfrm>
            <a:off x="0" y="1125538"/>
            <a:ext cx="3359150" cy="3573462"/>
          </a:xfrm>
          <a:prstGeom prst="rect">
            <a:avLst/>
          </a:prstGeom>
          <a:noFill/>
        </p:spPr>
      </p:pic>
      <p:pic>
        <p:nvPicPr>
          <p:cNvPr id="44041" name="Picture 9" descr="a210"/>
          <p:cNvPicPr>
            <a:picLocks noChangeAspect="1" noChangeArrowheads="1" noCrop="1"/>
          </p:cNvPicPr>
          <p:nvPr/>
        </p:nvPicPr>
        <p:blipFill>
          <a:blip r:embed="rId5" cstate="print"/>
          <a:srcRect/>
          <a:stretch>
            <a:fillRect/>
          </a:stretch>
        </p:blipFill>
        <p:spPr bwMode="auto">
          <a:xfrm>
            <a:off x="2051050" y="3860800"/>
            <a:ext cx="936625" cy="841375"/>
          </a:xfrm>
          <a:prstGeom prst="rect">
            <a:avLst/>
          </a:prstGeom>
          <a:noFill/>
        </p:spPr>
      </p:pic>
      <p:pic>
        <p:nvPicPr>
          <p:cNvPr id="44042" name="Picture 10" descr="anim6-d"/>
          <p:cNvPicPr>
            <a:picLocks noChangeAspect="1" noChangeArrowheads="1"/>
          </p:cNvPicPr>
          <p:nvPr/>
        </p:nvPicPr>
        <p:blipFill>
          <a:blip r:embed="rId3" cstate="print"/>
          <a:srcRect/>
          <a:stretch>
            <a:fillRect/>
          </a:stretch>
        </p:blipFill>
        <p:spPr bwMode="auto">
          <a:xfrm>
            <a:off x="7273925" y="0"/>
            <a:ext cx="1870075" cy="1989138"/>
          </a:xfrm>
          <a:prstGeom prst="rect">
            <a:avLst/>
          </a:prstGeom>
          <a:noFill/>
        </p:spPr>
      </p:pic>
      <p:pic>
        <p:nvPicPr>
          <p:cNvPr id="44043" name="Picture 11" descr="a218"/>
          <p:cNvPicPr>
            <a:picLocks noChangeAspect="1" noChangeArrowheads="1" noCrop="1"/>
          </p:cNvPicPr>
          <p:nvPr/>
        </p:nvPicPr>
        <p:blipFill>
          <a:blip r:embed="rId6" cstate="email"/>
          <a:srcRect/>
          <a:stretch>
            <a:fillRect/>
          </a:stretch>
        </p:blipFill>
        <p:spPr bwMode="auto">
          <a:xfrm>
            <a:off x="7956550" y="1268413"/>
            <a:ext cx="668338" cy="765175"/>
          </a:xfrm>
          <a:prstGeom prst="rect">
            <a:avLst/>
          </a:prstGeom>
          <a:noFill/>
        </p:spPr>
      </p:pic>
      <p:sp>
        <p:nvSpPr>
          <p:cNvPr id="12" name="Нижний колонтитул 11"/>
          <p:cNvSpPr>
            <a:spLocks noGrp="1"/>
          </p:cNvSpPr>
          <p:nvPr>
            <p:ph type="ftr" sz="quarter" idx="11"/>
          </p:nvPr>
        </p:nvSpPr>
        <p:spPr>
          <a:xfrm>
            <a:off x="5381612" y="6286520"/>
            <a:ext cx="376238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684213" y="188913"/>
            <a:ext cx="8135937" cy="647700"/>
          </a:xfrm>
          <a:prstGeom prst="rect">
            <a:avLst/>
          </a:prstGeom>
        </p:spPr>
        <p:txBody>
          <a:bodyPr wrap="none" fromWordArt="1">
            <a:prstTxWarp prst="textPlain">
              <a:avLst>
                <a:gd name="adj" fmla="val 50000"/>
              </a:avLst>
            </a:prstTxWarp>
          </a:bodyPr>
          <a:lstStyle/>
          <a:p>
            <a:pPr algn="ctr"/>
            <a:r>
              <a:rPr lang="ru-RU" sz="3600" b="1" kern="10" dirty="0" smtClean="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Больше</a:t>
            </a:r>
            <a:r>
              <a:rPr lang="ru-RU" sz="3600" b="1" kern="10" dirty="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 зайцев или </a:t>
            </a:r>
            <a:r>
              <a:rPr lang="ru-RU" sz="3600" b="1" kern="10" dirty="0" smtClean="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морковок? </a:t>
            </a:r>
            <a:endParaRPr lang="ru-RU" sz="3600" b="1" kern="10" dirty="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endParaRPr>
          </a:p>
        </p:txBody>
      </p:sp>
      <p:pic>
        <p:nvPicPr>
          <p:cNvPr id="48131" name="Picture 3" descr="gif004"/>
          <p:cNvPicPr>
            <a:picLocks noChangeAspect="1" noChangeArrowheads="1" noCrop="1"/>
          </p:cNvPicPr>
          <p:nvPr/>
        </p:nvPicPr>
        <p:blipFill>
          <a:blip r:embed="rId3" cstate="print"/>
          <a:srcRect/>
          <a:stretch>
            <a:fillRect/>
          </a:stretch>
        </p:blipFill>
        <p:spPr bwMode="auto">
          <a:xfrm>
            <a:off x="7007225" y="2071678"/>
            <a:ext cx="2136775" cy="3716337"/>
          </a:xfrm>
          <a:prstGeom prst="rect">
            <a:avLst/>
          </a:prstGeom>
          <a:noFill/>
        </p:spPr>
      </p:pic>
      <p:pic>
        <p:nvPicPr>
          <p:cNvPr id="48132" name="Picture 4" descr="a482"/>
          <p:cNvPicPr>
            <a:picLocks noChangeAspect="1" noChangeArrowheads="1" noCrop="1"/>
          </p:cNvPicPr>
          <p:nvPr/>
        </p:nvPicPr>
        <p:blipFill>
          <a:blip r:embed="rId4" cstate="print"/>
          <a:srcRect/>
          <a:stretch>
            <a:fillRect/>
          </a:stretch>
        </p:blipFill>
        <p:spPr bwMode="auto">
          <a:xfrm>
            <a:off x="2339975" y="981075"/>
            <a:ext cx="1290638" cy="2303463"/>
          </a:xfrm>
          <a:prstGeom prst="rect">
            <a:avLst/>
          </a:prstGeom>
          <a:noFill/>
        </p:spPr>
      </p:pic>
      <p:pic>
        <p:nvPicPr>
          <p:cNvPr id="48133" name="Picture 5" descr="a480"/>
          <p:cNvPicPr>
            <a:picLocks noChangeAspect="1" noChangeArrowheads="1" noCrop="1"/>
          </p:cNvPicPr>
          <p:nvPr/>
        </p:nvPicPr>
        <p:blipFill>
          <a:blip r:embed="rId5" cstate="print"/>
          <a:srcRect/>
          <a:stretch>
            <a:fillRect/>
          </a:stretch>
        </p:blipFill>
        <p:spPr bwMode="auto">
          <a:xfrm>
            <a:off x="179388" y="4652963"/>
            <a:ext cx="2268537" cy="2006600"/>
          </a:xfrm>
          <a:prstGeom prst="rect">
            <a:avLst/>
          </a:prstGeom>
          <a:noFill/>
        </p:spPr>
      </p:pic>
      <p:pic>
        <p:nvPicPr>
          <p:cNvPr id="48134" name="Picture 6" descr="a482"/>
          <p:cNvPicPr>
            <a:picLocks noChangeAspect="1" noChangeArrowheads="1" noCrop="1"/>
          </p:cNvPicPr>
          <p:nvPr/>
        </p:nvPicPr>
        <p:blipFill>
          <a:blip r:embed="rId4" cstate="print"/>
          <a:srcRect/>
          <a:stretch>
            <a:fillRect/>
          </a:stretch>
        </p:blipFill>
        <p:spPr bwMode="auto">
          <a:xfrm>
            <a:off x="3419475" y="2060575"/>
            <a:ext cx="928688" cy="1655763"/>
          </a:xfrm>
          <a:prstGeom prst="rect">
            <a:avLst/>
          </a:prstGeom>
          <a:noFill/>
        </p:spPr>
      </p:pic>
      <p:pic>
        <p:nvPicPr>
          <p:cNvPr id="48135" name="Picture 7" descr="a482"/>
          <p:cNvPicPr>
            <a:picLocks noChangeAspect="1" noChangeArrowheads="1" noCrop="1"/>
          </p:cNvPicPr>
          <p:nvPr/>
        </p:nvPicPr>
        <p:blipFill>
          <a:blip r:embed="rId4" cstate="print"/>
          <a:srcRect/>
          <a:stretch>
            <a:fillRect/>
          </a:stretch>
        </p:blipFill>
        <p:spPr bwMode="auto">
          <a:xfrm>
            <a:off x="1116013" y="1557338"/>
            <a:ext cx="1211262" cy="2160587"/>
          </a:xfrm>
          <a:prstGeom prst="rect">
            <a:avLst/>
          </a:prstGeom>
          <a:noFill/>
        </p:spPr>
      </p:pic>
      <p:pic>
        <p:nvPicPr>
          <p:cNvPr id="48136" name="Picture 8" descr="a480"/>
          <p:cNvPicPr>
            <a:picLocks noChangeAspect="1" noChangeArrowheads="1" noCrop="1"/>
          </p:cNvPicPr>
          <p:nvPr/>
        </p:nvPicPr>
        <p:blipFill>
          <a:blip r:embed="rId5" cstate="print"/>
          <a:srcRect/>
          <a:stretch>
            <a:fillRect/>
          </a:stretch>
        </p:blipFill>
        <p:spPr bwMode="auto">
          <a:xfrm>
            <a:off x="2643174" y="4000504"/>
            <a:ext cx="2268537" cy="2006600"/>
          </a:xfrm>
          <a:prstGeom prst="rect">
            <a:avLst/>
          </a:prstGeom>
          <a:noFill/>
        </p:spPr>
      </p:pic>
      <p:pic>
        <p:nvPicPr>
          <p:cNvPr id="48137" name="Picture 9" descr="a480"/>
          <p:cNvPicPr>
            <a:picLocks noChangeAspect="1" noChangeArrowheads="1" noCrop="1"/>
          </p:cNvPicPr>
          <p:nvPr/>
        </p:nvPicPr>
        <p:blipFill>
          <a:blip r:embed="rId5" cstate="print"/>
          <a:srcRect/>
          <a:stretch>
            <a:fillRect/>
          </a:stretch>
        </p:blipFill>
        <p:spPr bwMode="auto">
          <a:xfrm>
            <a:off x="4786314" y="2857496"/>
            <a:ext cx="1800225" cy="1592262"/>
          </a:xfrm>
          <a:prstGeom prst="rect">
            <a:avLst/>
          </a:prstGeom>
          <a:noFill/>
        </p:spPr>
      </p:pic>
      <p:pic>
        <p:nvPicPr>
          <p:cNvPr id="48138" name="Picture 10" descr="a480"/>
          <p:cNvPicPr>
            <a:picLocks noChangeAspect="1" noChangeArrowheads="1" noCrop="1"/>
          </p:cNvPicPr>
          <p:nvPr/>
        </p:nvPicPr>
        <p:blipFill>
          <a:blip r:embed="rId5" cstate="print"/>
          <a:srcRect/>
          <a:stretch>
            <a:fillRect/>
          </a:stretch>
        </p:blipFill>
        <p:spPr bwMode="auto">
          <a:xfrm>
            <a:off x="6572264" y="1285860"/>
            <a:ext cx="1441450" cy="1274762"/>
          </a:xfrm>
          <a:prstGeom prst="rect">
            <a:avLst/>
          </a:prstGeom>
          <a:noFill/>
        </p:spPr>
      </p:pic>
      <p:sp>
        <p:nvSpPr>
          <p:cNvPr id="11" name="Нижний колонтитул 10"/>
          <p:cNvSpPr>
            <a:spLocks noGrp="1"/>
          </p:cNvSpPr>
          <p:nvPr>
            <p:ph type="ftr" sz="quarter" idx="11"/>
          </p:nvPr>
        </p:nvSpPr>
        <p:spPr>
          <a:xfrm>
            <a:off x="5310174" y="6143644"/>
            <a:ext cx="3833826"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642910" y="857232"/>
            <a:ext cx="431800" cy="1273175"/>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9</a:t>
            </a:r>
          </a:p>
        </p:txBody>
      </p:sp>
      <p:sp>
        <p:nvSpPr>
          <p:cNvPr id="50179" name="WordArt 3"/>
          <p:cNvSpPr>
            <a:spLocks noChangeArrowheads="1" noChangeShapeType="1" noTextEdit="1"/>
          </p:cNvSpPr>
          <p:nvPr/>
        </p:nvSpPr>
        <p:spPr bwMode="auto">
          <a:xfrm>
            <a:off x="1928794" y="5429264"/>
            <a:ext cx="1368425" cy="336550"/>
          </a:xfrm>
          <a:prstGeom prst="rect">
            <a:avLst/>
          </a:prstGeom>
        </p:spPr>
        <p:txBody>
          <a:bodyPr wrap="none" fromWordArt="1">
            <a:prstTxWarp prst="textPlain">
              <a:avLst>
                <a:gd name="adj" fmla="val 50000"/>
              </a:avLst>
            </a:prstTxWarp>
          </a:bodyPr>
          <a:lstStyle/>
          <a:p>
            <a:pPr algn="ctr"/>
            <a:r>
              <a:rPr lang="ru-RU" sz="3600" b="1" i="1"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87</a:t>
            </a:r>
          </a:p>
        </p:txBody>
      </p:sp>
      <p:pic>
        <p:nvPicPr>
          <p:cNvPr id="50180" name="Picture 4" descr="anim6-d"/>
          <p:cNvPicPr>
            <a:picLocks noChangeAspect="1" noChangeArrowheads="1"/>
          </p:cNvPicPr>
          <p:nvPr/>
        </p:nvPicPr>
        <p:blipFill>
          <a:blip r:embed="rId3" cstate="print"/>
          <a:srcRect/>
          <a:stretch>
            <a:fillRect/>
          </a:stretch>
        </p:blipFill>
        <p:spPr bwMode="auto">
          <a:xfrm>
            <a:off x="2857488" y="2285992"/>
            <a:ext cx="3763962" cy="4005262"/>
          </a:xfrm>
          <a:prstGeom prst="rect">
            <a:avLst/>
          </a:prstGeom>
          <a:noFill/>
        </p:spPr>
      </p:pic>
      <p:sp>
        <p:nvSpPr>
          <p:cNvPr id="50181" name="WordArt 5"/>
          <p:cNvSpPr>
            <a:spLocks noChangeArrowheads="1" noChangeShapeType="1" noTextEdit="1"/>
          </p:cNvSpPr>
          <p:nvPr/>
        </p:nvSpPr>
        <p:spPr bwMode="auto">
          <a:xfrm>
            <a:off x="7092950" y="836613"/>
            <a:ext cx="1884363" cy="2136775"/>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32</a:t>
            </a:r>
          </a:p>
        </p:txBody>
      </p:sp>
      <p:sp>
        <p:nvSpPr>
          <p:cNvPr id="50182" name="WordArt 6"/>
          <p:cNvSpPr>
            <a:spLocks noChangeArrowheads="1" noChangeShapeType="1" noTextEdit="1"/>
          </p:cNvSpPr>
          <p:nvPr/>
        </p:nvSpPr>
        <p:spPr bwMode="auto">
          <a:xfrm>
            <a:off x="250825" y="6237288"/>
            <a:ext cx="792163" cy="336550"/>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81</a:t>
            </a:r>
          </a:p>
        </p:txBody>
      </p:sp>
      <p:sp>
        <p:nvSpPr>
          <p:cNvPr id="50183" name="WordArt 7"/>
          <p:cNvSpPr>
            <a:spLocks noChangeArrowheads="1" noChangeShapeType="1" noTextEdit="1"/>
          </p:cNvSpPr>
          <p:nvPr/>
        </p:nvSpPr>
        <p:spPr bwMode="auto">
          <a:xfrm>
            <a:off x="2857488" y="1000108"/>
            <a:ext cx="863600" cy="769938"/>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CC6600"/>
                </a:solidFill>
                <a:effectLst>
                  <a:outerShdw dist="45791" dir="2021404" algn="ctr" rotWithShape="0">
                    <a:srgbClr val="B2B2B2">
                      <a:alpha val="80000"/>
                    </a:srgbClr>
                  </a:outerShdw>
                </a:effectLst>
                <a:latin typeface="Times New Roman"/>
                <a:cs typeface="Times New Roman"/>
              </a:rPr>
              <a:t>16</a:t>
            </a:r>
          </a:p>
        </p:txBody>
      </p:sp>
      <p:sp>
        <p:nvSpPr>
          <p:cNvPr id="50184" name="WordArt 8"/>
          <p:cNvSpPr>
            <a:spLocks noChangeArrowheads="1" noChangeShapeType="1" noTextEdit="1"/>
          </p:cNvSpPr>
          <p:nvPr/>
        </p:nvSpPr>
        <p:spPr bwMode="auto">
          <a:xfrm>
            <a:off x="7885113" y="1628775"/>
            <a:ext cx="646112" cy="407988"/>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79</a:t>
            </a:r>
          </a:p>
        </p:txBody>
      </p:sp>
      <p:sp>
        <p:nvSpPr>
          <p:cNvPr id="50185" name="WordArt 9"/>
          <p:cNvSpPr>
            <a:spLocks noChangeArrowheads="1" noChangeShapeType="1" noTextEdit="1"/>
          </p:cNvSpPr>
          <p:nvPr/>
        </p:nvSpPr>
        <p:spPr bwMode="auto">
          <a:xfrm>
            <a:off x="785786" y="2214554"/>
            <a:ext cx="3024188" cy="2352675"/>
          </a:xfrm>
          <a:prstGeom prst="rect">
            <a:avLst/>
          </a:prstGeom>
        </p:spPr>
        <p:txBody>
          <a:bodyPr wrap="none" fromWordArt="1">
            <a:prstTxWarp prst="textPlain">
              <a:avLst>
                <a:gd name="adj" fmla="val 50000"/>
              </a:avLst>
            </a:prstTxWarp>
          </a:bodyPr>
          <a:lstStyle/>
          <a:p>
            <a:pPr algn="ctr"/>
            <a:r>
              <a:rPr lang="ru-RU" sz="3600" kern="10" dirty="0">
                <a:ln w="9525">
                  <a:noFill/>
                  <a:round/>
                  <a:headEnd/>
                  <a:tailEnd/>
                </a:ln>
                <a:solidFill>
                  <a:srgbClr val="FFFF99"/>
                </a:solidFill>
                <a:effectLst>
                  <a:outerShdw dist="45791" dir="2021404" algn="ctr" rotWithShape="0">
                    <a:srgbClr val="B2B2B2">
                      <a:alpha val="80000"/>
                    </a:srgbClr>
                  </a:outerShdw>
                </a:effectLst>
                <a:latin typeface="Times New Roman"/>
                <a:cs typeface="Times New Roman"/>
              </a:rPr>
              <a:t>98</a:t>
            </a:r>
          </a:p>
        </p:txBody>
      </p:sp>
      <p:sp>
        <p:nvSpPr>
          <p:cNvPr id="50186" name="WordArt 10"/>
          <p:cNvSpPr>
            <a:spLocks noChangeArrowheads="1" noChangeShapeType="1" noTextEdit="1"/>
          </p:cNvSpPr>
          <p:nvPr/>
        </p:nvSpPr>
        <p:spPr bwMode="auto">
          <a:xfrm>
            <a:off x="1214414" y="2714620"/>
            <a:ext cx="576263" cy="552450"/>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66CCFF"/>
                </a:solidFill>
                <a:effectLst>
                  <a:outerShdw dist="45791" dir="2021404" algn="ctr" rotWithShape="0">
                    <a:srgbClr val="B2B2B2">
                      <a:alpha val="80000"/>
                    </a:srgbClr>
                  </a:outerShdw>
                </a:effectLst>
                <a:latin typeface="Times New Roman"/>
                <a:cs typeface="Times New Roman"/>
              </a:rPr>
              <a:t>83</a:t>
            </a:r>
          </a:p>
        </p:txBody>
      </p:sp>
      <p:sp>
        <p:nvSpPr>
          <p:cNvPr id="50187" name="WordArt 11"/>
          <p:cNvSpPr>
            <a:spLocks noChangeArrowheads="1" noChangeShapeType="1" noTextEdit="1"/>
          </p:cNvSpPr>
          <p:nvPr/>
        </p:nvSpPr>
        <p:spPr bwMode="auto">
          <a:xfrm>
            <a:off x="8410575" y="4071942"/>
            <a:ext cx="733425" cy="625475"/>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99</a:t>
            </a:r>
          </a:p>
        </p:txBody>
      </p:sp>
      <p:sp>
        <p:nvSpPr>
          <p:cNvPr id="50188" name="WordArt 12"/>
          <p:cNvSpPr>
            <a:spLocks noChangeArrowheads="1" noChangeShapeType="1" noTextEdit="1"/>
          </p:cNvSpPr>
          <p:nvPr/>
        </p:nvSpPr>
        <p:spPr bwMode="auto">
          <a:xfrm>
            <a:off x="6929454" y="3214686"/>
            <a:ext cx="1524000" cy="3073400"/>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FFFF99"/>
                </a:solidFill>
                <a:effectLst>
                  <a:outerShdw dist="45791" dir="2021404" algn="ctr" rotWithShape="0">
                    <a:srgbClr val="B2B2B2">
                      <a:alpha val="80000"/>
                    </a:srgbClr>
                  </a:outerShdw>
                </a:effectLst>
                <a:latin typeface="Times New Roman"/>
                <a:cs typeface="Times New Roman"/>
              </a:rPr>
              <a:t>92</a:t>
            </a:r>
          </a:p>
        </p:txBody>
      </p:sp>
      <p:sp>
        <p:nvSpPr>
          <p:cNvPr id="50189" name="WordArt 13"/>
          <p:cNvSpPr>
            <a:spLocks noChangeArrowheads="1" noChangeShapeType="1" noTextEdit="1"/>
          </p:cNvSpPr>
          <p:nvPr/>
        </p:nvSpPr>
        <p:spPr bwMode="auto">
          <a:xfrm>
            <a:off x="5072066" y="1428736"/>
            <a:ext cx="804863" cy="768350"/>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chemeClr val="folHlink"/>
                </a:solidFill>
                <a:effectLst>
                  <a:outerShdw dist="45791" dir="2021404" algn="ctr" rotWithShape="0">
                    <a:srgbClr val="B2B2B2">
                      <a:alpha val="80000"/>
                    </a:srgbClr>
                  </a:outerShdw>
                </a:effectLst>
                <a:latin typeface="Times New Roman"/>
                <a:cs typeface="Times New Roman"/>
              </a:rPr>
              <a:t>55</a:t>
            </a:r>
          </a:p>
        </p:txBody>
      </p:sp>
      <p:sp>
        <p:nvSpPr>
          <p:cNvPr id="50190" name="WordArt 14"/>
          <p:cNvSpPr>
            <a:spLocks noChangeArrowheads="1" noChangeShapeType="1" noTextEdit="1"/>
          </p:cNvSpPr>
          <p:nvPr/>
        </p:nvSpPr>
        <p:spPr bwMode="auto">
          <a:xfrm>
            <a:off x="1258888" y="188913"/>
            <a:ext cx="6337300" cy="522287"/>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Найдите самое больше число</a:t>
            </a:r>
          </a:p>
        </p:txBody>
      </p:sp>
      <p:sp>
        <p:nvSpPr>
          <p:cNvPr id="15" name="Нижний колонтитул 14"/>
          <p:cNvSpPr>
            <a:spLocks noGrp="1"/>
          </p:cNvSpPr>
          <p:nvPr>
            <p:ph type="ftr" sz="quarter" idx="11"/>
          </p:nvPr>
        </p:nvSpPr>
        <p:spPr>
          <a:xfrm>
            <a:off x="5310174" y="6215082"/>
            <a:ext cx="3833826"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27928" cy="1362456"/>
          </a:xfrm>
        </p:spPr>
        <p:txBody>
          <a:bodyPr/>
          <a:lstStyle/>
          <a:p>
            <a:pPr algn="ctr"/>
            <a:r>
              <a:rPr lang="ru-RU" sz="3600" i="1" u="sng" dirty="0" smtClean="0">
                <a:solidFill>
                  <a:schemeClr val="tx2">
                    <a:lumMod val="60000"/>
                    <a:lumOff val="40000"/>
                  </a:schemeClr>
                </a:solidFill>
              </a:rPr>
              <a:t>Немаловажную  роль  играют  для </a:t>
            </a:r>
            <a:r>
              <a:rPr lang="ru-RU" sz="3600" i="1" u="sng" dirty="0" err="1" smtClean="0">
                <a:solidFill>
                  <a:schemeClr val="tx2">
                    <a:lumMod val="60000"/>
                    <a:lumOff val="40000"/>
                  </a:schemeClr>
                </a:solidFill>
              </a:rPr>
              <a:t>здоровьясбережения</a:t>
            </a:r>
            <a:r>
              <a:rPr lang="ru-RU" sz="3600" i="1" u="sng" dirty="0" smtClean="0">
                <a:solidFill>
                  <a:schemeClr val="tx2">
                    <a:lumMod val="60000"/>
                    <a:lumOff val="40000"/>
                  </a:schemeClr>
                </a:solidFill>
              </a:rPr>
              <a:t>   положительные эмоции</a:t>
            </a:r>
            <a:endParaRPr lang="ru-RU" dirty="0">
              <a:solidFill>
                <a:schemeClr val="tx2">
                  <a:lumMod val="60000"/>
                  <a:lumOff val="40000"/>
                </a:schemeClr>
              </a:solidFill>
            </a:endParaRPr>
          </a:p>
        </p:txBody>
      </p:sp>
      <p:sp>
        <p:nvSpPr>
          <p:cNvPr id="3" name="Текст 2"/>
          <p:cNvSpPr>
            <a:spLocks noGrp="1"/>
          </p:cNvSpPr>
          <p:nvPr>
            <p:ph type="body" idx="1"/>
          </p:nvPr>
        </p:nvSpPr>
        <p:spPr>
          <a:xfrm>
            <a:off x="571472" y="2000240"/>
            <a:ext cx="7772400" cy="3653294"/>
          </a:xfrm>
        </p:spPr>
        <p:txBody>
          <a:bodyPr>
            <a:normAutofit/>
          </a:bodyPr>
          <a:lstStyle/>
          <a:p>
            <a:r>
              <a:rPr lang="ru-RU" b="1" dirty="0" smtClean="0"/>
              <a:t>1 прием</a:t>
            </a:r>
            <a:r>
              <a:rPr lang="ru-RU" dirty="0" smtClean="0"/>
              <a:t>– юмор, доброе слово, обращение к ученику по имени, строки из стихотворения или народная мудрость.</a:t>
            </a:r>
          </a:p>
          <a:p>
            <a:r>
              <a:rPr lang="ru-RU" b="1" dirty="0" smtClean="0"/>
              <a:t>2 прием –</a:t>
            </a:r>
            <a:r>
              <a:rPr lang="ru-RU" dirty="0" smtClean="0"/>
              <a:t> возбуждение сомнения в справедливости излагаемых истин, как преподавателем, так и школьниками. </a:t>
            </a:r>
          </a:p>
          <a:p>
            <a:r>
              <a:rPr lang="ru-RU" b="1" dirty="0" smtClean="0"/>
              <a:t>3 прием</a:t>
            </a:r>
            <a:r>
              <a:rPr lang="ru-RU" dirty="0" smtClean="0"/>
              <a:t> – “возбуждение умственного аппетита” к самостоятельной работе на уроке и дома.</a:t>
            </a:r>
          </a:p>
          <a:p>
            <a:r>
              <a:rPr lang="ru-RU" b="1" dirty="0" smtClean="0"/>
              <a:t>4 прием</a:t>
            </a:r>
            <a:r>
              <a:rPr lang="ru-RU" dirty="0" smtClean="0"/>
              <a:t> – совместное  эмоциональное переживание материала: восхищение ученым, сделавшим открытие; красивым решением задачи, переживание неудачи, радуемся  успехам и достижениям.</a:t>
            </a:r>
            <a:endParaRPr lang="ru-RU" dirty="0"/>
          </a:p>
        </p:txBody>
      </p:sp>
      <p:sp>
        <p:nvSpPr>
          <p:cNvPr id="4" name="Нижний колонтитул 3"/>
          <p:cNvSpPr>
            <a:spLocks noGrp="1"/>
          </p:cNvSpPr>
          <p:nvPr>
            <p:ph type="ftr" sz="quarter" idx="11"/>
          </p:nvPr>
        </p:nvSpPr>
        <p:spPr>
          <a:xfrm>
            <a:off x="5238736" y="6215082"/>
            <a:ext cx="390526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772400" cy="1362456"/>
          </a:xfrm>
        </p:spPr>
        <p:txBody>
          <a:bodyPr/>
          <a:lstStyle/>
          <a:p>
            <a:pPr algn="ctr"/>
            <a:r>
              <a:rPr lang="ru-RU" dirty="0" smtClean="0">
                <a:solidFill>
                  <a:schemeClr val="tx2">
                    <a:lumMod val="60000"/>
                    <a:lumOff val="40000"/>
                  </a:schemeClr>
                </a:solidFill>
              </a:rPr>
              <a:t>Слагаемые успеха</a:t>
            </a:r>
            <a:endParaRPr lang="ru-RU" dirty="0">
              <a:solidFill>
                <a:schemeClr val="tx2">
                  <a:lumMod val="60000"/>
                  <a:lumOff val="40000"/>
                </a:schemeClr>
              </a:solidFill>
            </a:endParaRPr>
          </a:p>
        </p:txBody>
      </p:sp>
      <p:sp>
        <p:nvSpPr>
          <p:cNvPr id="3" name="Текст 2"/>
          <p:cNvSpPr>
            <a:spLocks noGrp="1"/>
          </p:cNvSpPr>
          <p:nvPr>
            <p:ph type="body" idx="1"/>
          </p:nvPr>
        </p:nvSpPr>
        <p:spPr>
          <a:xfrm>
            <a:off x="214282" y="4714884"/>
            <a:ext cx="8929718" cy="86721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solidFill>
                  <a:srgbClr val="FF0000"/>
                </a:solidFill>
                <a:effectLst>
                  <a:outerShdw blurRad="50800" dist="39000" dir="5460000" algn="tl">
                    <a:srgbClr val="000000">
                      <a:alpha val="38000"/>
                    </a:srgbClr>
                  </a:outerShdw>
                </a:effectLst>
              </a:rPr>
              <a:t>Личность учителя (умения, желания …)</a:t>
            </a:r>
            <a:endParaRPr lang="ru-RU" sz="4000" b="1" dirty="0">
              <a:ln w="11430"/>
              <a:solidFill>
                <a:schemeClr val="accent1"/>
              </a:solidFill>
              <a:effectLst>
                <a:outerShdw blurRad="50800" dist="39000" dir="5460000" algn="tl">
                  <a:srgbClr val="000000">
                    <a:alpha val="38000"/>
                  </a:srgbClr>
                </a:outerShdw>
              </a:effectLst>
            </a:endParaRPr>
          </a:p>
        </p:txBody>
      </p:sp>
      <p:sp>
        <p:nvSpPr>
          <p:cNvPr id="4" name="Текст 2"/>
          <p:cNvSpPr txBox="1">
            <a:spLocks/>
          </p:cNvSpPr>
          <p:nvPr/>
        </p:nvSpPr>
        <p:spPr>
          <a:xfrm>
            <a:off x="571472" y="2857496"/>
            <a:ext cx="7772400" cy="867212"/>
          </a:xfrm>
          <a:prstGeom prst="rect">
            <a:avLst/>
          </a:prstGeom>
        </p:spPr>
        <p:txBody>
          <a:bodyPr vert="horz" lIns="45720" rIns="4572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40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mn-lt"/>
                <a:ea typeface="+mn-ea"/>
                <a:cs typeface="+mn-cs"/>
              </a:rPr>
              <a:t>Психологический настрой</a:t>
            </a:r>
            <a:endParaRPr kumimoji="0" lang="ru-RU"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mn-lt"/>
              <a:ea typeface="+mn-ea"/>
              <a:cs typeface="+mn-cs"/>
            </a:endParaRPr>
          </a:p>
        </p:txBody>
      </p:sp>
      <p:sp>
        <p:nvSpPr>
          <p:cNvPr id="5" name="Текст 2"/>
          <p:cNvSpPr txBox="1">
            <a:spLocks/>
          </p:cNvSpPr>
          <p:nvPr/>
        </p:nvSpPr>
        <p:spPr>
          <a:xfrm>
            <a:off x="571472" y="3643314"/>
            <a:ext cx="7772400" cy="867212"/>
          </a:xfrm>
          <a:prstGeom prst="rect">
            <a:avLst/>
          </a:prstGeom>
        </p:spPr>
        <p:txBody>
          <a:bodyPr vert="horz" lIns="45720" rIns="4572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40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mn-lt"/>
                <a:ea typeface="+mn-ea"/>
                <a:cs typeface="+mn-cs"/>
              </a:rPr>
              <a:t>Приемы и методы преподавания</a:t>
            </a:r>
            <a:endParaRPr kumimoji="0" lang="ru-RU"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mn-lt"/>
              <a:ea typeface="+mn-ea"/>
              <a:cs typeface="+mn-cs"/>
            </a:endParaRPr>
          </a:p>
        </p:txBody>
      </p:sp>
      <p:sp>
        <p:nvSpPr>
          <p:cNvPr id="6" name="Текст 2"/>
          <p:cNvSpPr txBox="1">
            <a:spLocks/>
          </p:cNvSpPr>
          <p:nvPr/>
        </p:nvSpPr>
        <p:spPr>
          <a:xfrm>
            <a:off x="785786" y="2000240"/>
            <a:ext cx="7772400" cy="867212"/>
          </a:xfrm>
          <a:prstGeom prst="rect">
            <a:avLst/>
          </a:prstGeom>
        </p:spPr>
        <p:txBody>
          <a:bodyPr vert="horz" lIns="45720" rIns="4572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40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mn-lt"/>
                <a:ea typeface="+mn-ea"/>
                <a:cs typeface="+mn-cs"/>
              </a:rPr>
              <a:t>Современный удобный кабинет </a:t>
            </a:r>
            <a:endParaRPr kumimoji="0" lang="ru-RU"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571472" y="428604"/>
            <a:ext cx="8226425" cy="1643074"/>
          </a:xfrm>
        </p:spPr>
        <p:txBody>
          <a:bodyPr>
            <a:noAutofit/>
          </a:bodyPr>
          <a:lstStyle/>
          <a:p>
            <a:r>
              <a:rPr lang="ru-RU" sz="4800" dirty="0"/>
              <a:t>Давайте посмотрим, как мы себя чувствуем в начале урока?</a:t>
            </a:r>
          </a:p>
        </p:txBody>
      </p:sp>
      <p:sp>
        <p:nvSpPr>
          <p:cNvPr id="70659" name="Rectangle 3"/>
          <p:cNvSpPr>
            <a:spLocks noGrp="1" noChangeArrowheads="1"/>
          </p:cNvSpPr>
          <p:nvPr>
            <p:ph type="subTitle" idx="1"/>
          </p:nvPr>
        </p:nvSpPr>
        <p:spPr>
          <a:xfrm>
            <a:off x="107950" y="2349500"/>
            <a:ext cx="6400800" cy="1752600"/>
          </a:xfrm>
        </p:spPr>
        <p:txBody>
          <a:bodyPr/>
          <a:lstStyle/>
          <a:p>
            <a:r>
              <a:rPr lang="ru-RU">
                <a:solidFill>
                  <a:srgbClr val="800000"/>
                </a:solidFill>
              </a:rPr>
              <a:t>ВАШЕ НАСТРОЕНИЕ СЕЙЧАС:</a:t>
            </a:r>
          </a:p>
        </p:txBody>
      </p:sp>
      <p:pic>
        <p:nvPicPr>
          <p:cNvPr id="70660" name="Picture 4" descr="SADFACE2"/>
          <p:cNvPicPr>
            <a:picLocks noChangeAspect="1" noChangeArrowheads="1" noCrop="1"/>
          </p:cNvPicPr>
          <p:nvPr/>
        </p:nvPicPr>
        <p:blipFill>
          <a:blip r:embed="rId3" cstate="print"/>
          <a:srcRect/>
          <a:stretch>
            <a:fillRect/>
          </a:stretch>
        </p:blipFill>
        <p:spPr bwMode="auto">
          <a:xfrm>
            <a:off x="684213" y="3789363"/>
            <a:ext cx="1584325" cy="1266825"/>
          </a:xfrm>
          <a:prstGeom prst="rect">
            <a:avLst/>
          </a:prstGeom>
          <a:noFill/>
        </p:spPr>
      </p:pic>
      <p:pic>
        <p:nvPicPr>
          <p:cNvPr id="70661" name="Picture 5" descr="smile-10_1"/>
          <p:cNvPicPr>
            <a:picLocks noChangeAspect="1" noChangeArrowheads="1" noCrop="1"/>
          </p:cNvPicPr>
          <p:nvPr/>
        </p:nvPicPr>
        <p:blipFill>
          <a:blip r:embed="rId4" cstate="print"/>
          <a:srcRect/>
          <a:stretch>
            <a:fillRect/>
          </a:stretch>
        </p:blipFill>
        <p:spPr bwMode="auto">
          <a:xfrm>
            <a:off x="7215206" y="2071678"/>
            <a:ext cx="1655762" cy="1655763"/>
          </a:xfrm>
          <a:prstGeom prst="rect">
            <a:avLst/>
          </a:prstGeom>
          <a:noFill/>
        </p:spPr>
      </p:pic>
      <p:pic>
        <p:nvPicPr>
          <p:cNvPr id="70662" name="Picture 6" descr="smileface1"/>
          <p:cNvPicPr>
            <a:picLocks noChangeAspect="1" noChangeArrowheads="1" noCrop="1"/>
          </p:cNvPicPr>
          <p:nvPr/>
        </p:nvPicPr>
        <p:blipFill>
          <a:blip r:embed="rId5" cstate="print"/>
          <a:srcRect/>
          <a:stretch>
            <a:fillRect/>
          </a:stretch>
        </p:blipFill>
        <p:spPr bwMode="auto">
          <a:xfrm>
            <a:off x="3635375" y="2852738"/>
            <a:ext cx="1584325" cy="1268412"/>
          </a:xfrm>
          <a:prstGeom prst="rect">
            <a:avLst/>
          </a:prstGeom>
          <a:noFill/>
        </p:spPr>
      </p:pic>
      <p:sp>
        <p:nvSpPr>
          <p:cNvPr id="70663" name="WordArt 7"/>
          <p:cNvSpPr>
            <a:spLocks noChangeArrowheads="1" noChangeShapeType="1" noTextEdit="1"/>
          </p:cNvSpPr>
          <p:nvPr/>
        </p:nvSpPr>
        <p:spPr bwMode="auto">
          <a:xfrm>
            <a:off x="214282" y="4941888"/>
            <a:ext cx="2500329" cy="1644650"/>
          </a:xfrm>
          <a:prstGeom prst="rect">
            <a:avLst/>
          </a:prstGeom>
        </p:spPr>
        <p:txBody>
          <a:bodyPr wrap="none" fromWordArt="1">
            <a:prstTxWarp prst="textWave1">
              <a:avLst>
                <a:gd name="adj1" fmla="val 13005"/>
                <a:gd name="adj2" fmla="val 1539"/>
              </a:avLst>
            </a:prstTxWarp>
          </a:bodyPr>
          <a:lstStyle/>
          <a:p>
            <a:pPr algn="ctr"/>
            <a:r>
              <a:rPr lang="ru-RU" sz="3600" kern="10" dirty="0">
                <a:ln w="9525">
                  <a:noFill/>
                  <a:round/>
                  <a:headEnd/>
                  <a:tailEnd/>
                </a:ln>
                <a:solidFill>
                  <a:srgbClr val="800000"/>
                </a:solidFill>
                <a:effectLst>
                  <a:outerShdw dist="53882" dir="2700000" algn="ctr" rotWithShape="0">
                    <a:srgbClr val="C0C0C0">
                      <a:alpha val="80000"/>
                    </a:srgbClr>
                  </a:outerShdw>
                </a:effectLst>
                <a:latin typeface="Times New Roman"/>
                <a:cs typeface="Times New Roman"/>
              </a:rPr>
              <a:t>так себе, </a:t>
            </a:r>
          </a:p>
          <a:p>
            <a:pPr algn="ctr"/>
            <a:r>
              <a:rPr lang="ru-RU" sz="3600" kern="10" dirty="0">
                <a:ln w="9525">
                  <a:noFill/>
                  <a:round/>
                  <a:headEnd/>
                  <a:tailEnd/>
                </a:ln>
                <a:solidFill>
                  <a:srgbClr val="800000"/>
                </a:solidFill>
                <a:effectLst>
                  <a:outerShdw dist="53882" dir="2700000" algn="ctr" rotWithShape="0">
                    <a:srgbClr val="C0C0C0">
                      <a:alpha val="80000"/>
                    </a:srgbClr>
                  </a:outerShdw>
                </a:effectLst>
                <a:latin typeface="Times New Roman"/>
                <a:cs typeface="Times New Roman"/>
              </a:rPr>
              <a:t>на троечку</a:t>
            </a:r>
          </a:p>
        </p:txBody>
      </p:sp>
      <p:sp>
        <p:nvSpPr>
          <p:cNvPr id="70664" name="WordArt 8"/>
          <p:cNvSpPr>
            <a:spLocks noChangeArrowheads="1" noChangeShapeType="1" noTextEdit="1"/>
          </p:cNvSpPr>
          <p:nvPr/>
        </p:nvSpPr>
        <p:spPr bwMode="auto">
          <a:xfrm>
            <a:off x="3132138" y="4292600"/>
            <a:ext cx="3011498" cy="1989138"/>
          </a:xfrm>
          <a:prstGeom prst="rect">
            <a:avLst/>
          </a:prstGeom>
        </p:spPr>
        <p:txBody>
          <a:bodyPr wrap="none" fromWordArt="1">
            <a:prstTxWarp prst="textPlain">
              <a:avLst>
                <a:gd name="adj" fmla="val 50000"/>
              </a:avLst>
            </a:prstTxWarp>
          </a:bodyPr>
          <a:lstStyle/>
          <a:p>
            <a:pPr algn="ct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Не плохо, </a:t>
            </a:r>
          </a:p>
          <a:p>
            <a:pPr algn="ct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но желает </a:t>
            </a:r>
          </a:p>
          <a:p>
            <a:pPr algn="ct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быть лучше</a:t>
            </a:r>
          </a:p>
        </p:txBody>
      </p:sp>
      <p:sp>
        <p:nvSpPr>
          <p:cNvPr id="70665" name="WordArt 9"/>
          <p:cNvSpPr>
            <a:spLocks noChangeArrowheads="1" noChangeShapeType="1" noTextEdit="1"/>
          </p:cNvSpPr>
          <p:nvPr/>
        </p:nvSpPr>
        <p:spPr bwMode="auto">
          <a:xfrm>
            <a:off x="6732588" y="3860800"/>
            <a:ext cx="2016125" cy="1925654"/>
          </a:xfrm>
          <a:prstGeom prst="rect">
            <a:avLst/>
          </a:prstGeom>
        </p:spPr>
        <p:txBody>
          <a:bodyPr wrap="none" fromWordArt="1">
            <a:prstTxWarp prst="textSlantUp">
              <a:avLst>
                <a:gd name="adj" fmla="val 32056"/>
              </a:avLst>
            </a:prstTxWarp>
          </a:bodyPr>
          <a:lstStyle/>
          <a:p>
            <a:pPr algn="ctr"/>
            <a:r>
              <a:rPr lang="ru-RU"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отлично!</a:t>
            </a:r>
          </a:p>
        </p:txBody>
      </p:sp>
      <p:sp>
        <p:nvSpPr>
          <p:cNvPr id="10" name="Нижний колонтитул 9"/>
          <p:cNvSpPr>
            <a:spLocks noGrp="1"/>
          </p:cNvSpPr>
          <p:nvPr>
            <p:ph type="ftr" sz="quarter" idx="11"/>
          </p:nvPr>
        </p:nvSpPr>
        <p:spPr>
          <a:xfrm>
            <a:off x="5381612" y="6286520"/>
            <a:ext cx="376238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a:xfrm>
            <a:off x="611188" y="260350"/>
            <a:ext cx="8226425" cy="1736725"/>
          </a:xfrm>
        </p:spPr>
        <p:txBody>
          <a:bodyPr/>
          <a:lstStyle/>
          <a:p>
            <a:r>
              <a:rPr lang="ru-RU"/>
              <a:t>Подведем итог урока:</a:t>
            </a:r>
          </a:p>
        </p:txBody>
      </p:sp>
      <p:sp>
        <p:nvSpPr>
          <p:cNvPr id="64517" name="Rectangle 5"/>
          <p:cNvSpPr>
            <a:spLocks noGrp="1" noChangeArrowheads="1"/>
          </p:cNvSpPr>
          <p:nvPr>
            <p:ph type="subTitle" idx="1"/>
          </p:nvPr>
        </p:nvSpPr>
        <p:spPr>
          <a:xfrm>
            <a:off x="1476375" y="2349500"/>
            <a:ext cx="6400800" cy="1752600"/>
          </a:xfrm>
        </p:spPr>
        <p:txBody>
          <a:bodyPr/>
          <a:lstStyle/>
          <a:p>
            <a:r>
              <a:rPr lang="ru-RU"/>
              <a:t>Как вы себя чувствуете в конце урока:</a:t>
            </a:r>
          </a:p>
        </p:txBody>
      </p:sp>
      <p:pic>
        <p:nvPicPr>
          <p:cNvPr id="64518" name="Picture 6" descr="SADFACE2"/>
          <p:cNvPicPr>
            <a:picLocks noChangeAspect="1" noChangeArrowheads="1" noCrop="1"/>
          </p:cNvPicPr>
          <p:nvPr/>
        </p:nvPicPr>
        <p:blipFill>
          <a:blip r:embed="rId3" cstate="print"/>
          <a:srcRect/>
          <a:stretch>
            <a:fillRect/>
          </a:stretch>
        </p:blipFill>
        <p:spPr bwMode="auto">
          <a:xfrm>
            <a:off x="827088" y="3357563"/>
            <a:ext cx="1584325" cy="1266825"/>
          </a:xfrm>
          <a:prstGeom prst="rect">
            <a:avLst/>
          </a:prstGeom>
          <a:noFill/>
        </p:spPr>
      </p:pic>
      <p:pic>
        <p:nvPicPr>
          <p:cNvPr id="64519" name="Picture 7" descr="smile-10_1"/>
          <p:cNvPicPr>
            <a:picLocks noChangeAspect="1" noChangeArrowheads="1" noCrop="1"/>
          </p:cNvPicPr>
          <p:nvPr/>
        </p:nvPicPr>
        <p:blipFill>
          <a:blip r:embed="rId4" cstate="print"/>
          <a:srcRect/>
          <a:stretch>
            <a:fillRect/>
          </a:stretch>
        </p:blipFill>
        <p:spPr bwMode="auto">
          <a:xfrm>
            <a:off x="6877050" y="3068638"/>
            <a:ext cx="1655763" cy="1655762"/>
          </a:xfrm>
          <a:prstGeom prst="rect">
            <a:avLst/>
          </a:prstGeom>
          <a:noFill/>
        </p:spPr>
      </p:pic>
      <p:pic>
        <p:nvPicPr>
          <p:cNvPr id="64520" name="Picture 8" descr="smileface1"/>
          <p:cNvPicPr>
            <a:picLocks noChangeAspect="1" noChangeArrowheads="1" noCrop="1"/>
          </p:cNvPicPr>
          <p:nvPr/>
        </p:nvPicPr>
        <p:blipFill>
          <a:blip r:embed="rId5" cstate="print"/>
          <a:srcRect/>
          <a:stretch>
            <a:fillRect/>
          </a:stretch>
        </p:blipFill>
        <p:spPr bwMode="auto">
          <a:xfrm>
            <a:off x="3635375" y="3500438"/>
            <a:ext cx="1584325" cy="1268412"/>
          </a:xfrm>
          <a:prstGeom prst="rect">
            <a:avLst/>
          </a:prstGeom>
          <a:noFill/>
        </p:spPr>
      </p:pic>
      <p:sp>
        <p:nvSpPr>
          <p:cNvPr id="64521" name="WordArt 9"/>
          <p:cNvSpPr>
            <a:spLocks noChangeArrowheads="1" noChangeShapeType="1" noTextEdit="1"/>
          </p:cNvSpPr>
          <p:nvPr/>
        </p:nvSpPr>
        <p:spPr bwMode="auto">
          <a:xfrm>
            <a:off x="468313" y="4581525"/>
            <a:ext cx="2160587" cy="1644650"/>
          </a:xfrm>
          <a:prstGeom prst="rect">
            <a:avLst/>
          </a:prstGeom>
        </p:spPr>
        <p:txBody>
          <a:bodyPr wrap="none" fromWordArt="1">
            <a:prstTxWarp prst="textWave1">
              <a:avLst>
                <a:gd name="adj1" fmla="val 13005"/>
                <a:gd name="adj2" fmla="val 0"/>
              </a:avLst>
            </a:prstTxWarp>
          </a:bodyPr>
          <a:lstStyle/>
          <a:p>
            <a:pPr algn="ctr"/>
            <a:r>
              <a:rPr lang="ru-RU" sz="3600" kern="10">
                <a:ln w="9525">
                  <a:noFill/>
                  <a:round/>
                  <a:headEnd/>
                  <a:tailEnd/>
                </a:ln>
                <a:solidFill>
                  <a:srgbClr val="800000"/>
                </a:solidFill>
                <a:effectLst>
                  <a:outerShdw dist="53882" dir="2700000" algn="ctr" rotWithShape="0">
                    <a:srgbClr val="C0C0C0">
                      <a:alpha val="80000"/>
                    </a:srgbClr>
                  </a:outerShdw>
                </a:effectLst>
                <a:latin typeface="Times New Roman"/>
                <a:cs typeface="Times New Roman"/>
              </a:rPr>
              <a:t>так себе, </a:t>
            </a:r>
          </a:p>
          <a:p>
            <a:pPr algn="ctr"/>
            <a:r>
              <a:rPr lang="ru-RU" sz="3600" kern="10">
                <a:ln w="9525">
                  <a:noFill/>
                  <a:round/>
                  <a:headEnd/>
                  <a:tailEnd/>
                </a:ln>
                <a:solidFill>
                  <a:srgbClr val="800000"/>
                </a:solidFill>
                <a:effectLst>
                  <a:outerShdw dist="53882" dir="2700000" algn="ctr" rotWithShape="0">
                    <a:srgbClr val="C0C0C0">
                      <a:alpha val="80000"/>
                    </a:srgbClr>
                  </a:outerShdw>
                </a:effectLst>
                <a:latin typeface="Times New Roman"/>
                <a:cs typeface="Times New Roman"/>
              </a:rPr>
              <a:t>на троечку</a:t>
            </a:r>
          </a:p>
        </p:txBody>
      </p:sp>
      <p:sp>
        <p:nvSpPr>
          <p:cNvPr id="64522" name="WordArt 10"/>
          <p:cNvSpPr>
            <a:spLocks noChangeArrowheads="1" noChangeShapeType="1" noTextEdit="1"/>
          </p:cNvSpPr>
          <p:nvPr/>
        </p:nvSpPr>
        <p:spPr bwMode="auto">
          <a:xfrm>
            <a:off x="3203575" y="4868863"/>
            <a:ext cx="2695575" cy="11430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лучше,</a:t>
            </a:r>
          </a:p>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 чем в начале</a:t>
            </a:r>
          </a:p>
        </p:txBody>
      </p:sp>
      <p:sp>
        <p:nvSpPr>
          <p:cNvPr id="64523" name="WordArt 11"/>
          <p:cNvSpPr>
            <a:spLocks noChangeArrowheads="1" noChangeShapeType="1" noTextEdit="1"/>
          </p:cNvSpPr>
          <p:nvPr/>
        </p:nvSpPr>
        <p:spPr bwMode="auto">
          <a:xfrm>
            <a:off x="6732588" y="4724400"/>
            <a:ext cx="2016125" cy="1430338"/>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отлично!</a:t>
            </a:r>
          </a:p>
        </p:txBody>
      </p:sp>
      <p:sp>
        <p:nvSpPr>
          <p:cNvPr id="10" name="Нижний колонтитул 9"/>
          <p:cNvSpPr>
            <a:spLocks noGrp="1"/>
          </p:cNvSpPr>
          <p:nvPr>
            <p:ph type="ftr" sz="quarter" idx="11"/>
          </p:nvPr>
        </p:nvSpPr>
        <p:spPr>
          <a:xfrm>
            <a:off x="5095860" y="6143644"/>
            <a:ext cx="4048140"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cstate="email"/>
          <a:srcRect/>
          <a:stretch>
            <a:fillRect/>
          </a:stretch>
        </p:blipFill>
        <p:spPr bwMode="auto">
          <a:xfrm>
            <a:off x="0" y="0"/>
            <a:ext cx="9144000" cy="6513555"/>
          </a:xfrm>
          <a:prstGeom prst="rect">
            <a:avLst/>
          </a:prstGeom>
          <a:noFill/>
          <a:ln w="9525">
            <a:noFill/>
            <a:miter lim="800000"/>
            <a:headEnd/>
            <a:tailEnd/>
          </a:ln>
          <a:effectLst/>
        </p:spPr>
      </p:pic>
      <p:sp>
        <p:nvSpPr>
          <p:cNvPr id="4" name="Нижний колонтитул 3"/>
          <p:cNvSpPr>
            <a:spLocks noGrp="1"/>
          </p:cNvSpPr>
          <p:nvPr>
            <p:ph type="ftr" sz="quarter" idx="11"/>
          </p:nvPr>
        </p:nvSpPr>
        <p:spPr>
          <a:xfrm>
            <a:off x="5024422" y="6357958"/>
            <a:ext cx="411957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00174"/>
            <a:ext cx="8686800" cy="4929222"/>
          </a:xfrm>
        </p:spPr>
        <p:txBody>
          <a:bodyPr>
            <a:normAutofit fontScale="90000"/>
          </a:bodyPr>
          <a:lstStyle/>
          <a:p>
            <a:pPr lvl="0" indent="450850" algn="ctr" eaLnBrk="0" fontAlgn="base" hangingPunct="0">
              <a:spcAft>
                <a:spcPct val="0"/>
              </a:spcAft>
            </a:pPr>
            <a:r>
              <a:rPr lang="ru-RU" sz="5400" dirty="0" smtClean="0">
                <a:solidFill>
                  <a:srgbClr val="FF0000"/>
                </a:solidFill>
                <a:latin typeface="Arial" pitchFamily="34" charset="0"/>
                <a:ea typeface="Times New Roman" pitchFamily="18" charset="0"/>
              </a:rPr>
              <a:t>Здоровье нельзя улучшить, его можно только сберечь! </a:t>
            </a:r>
            <a:r>
              <a:rPr lang="ru-RU" sz="3200" dirty="0" smtClean="0">
                <a:solidFill>
                  <a:srgbClr val="FF0000"/>
                </a:solidFill>
                <a:latin typeface="Arial" pitchFamily="34" charset="0"/>
              </a:rPr>
              <a:t/>
            </a:r>
            <a:br>
              <a:rPr lang="ru-RU" sz="3200" dirty="0" smtClean="0">
                <a:solidFill>
                  <a:srgbClr val="FF0000"/>
                </a:solidFill>
                <a:latin typeface="Arial" pitchFamily="34" charset="0"/>
              </a:rPr>
            </a:br>
            <a:r>
              <a:rPr lang="ru-RU" sz="5400" dirty="0" smtClean="0">
                <a:solidFill>
                  <a:schemeClr val="accent1">
                    <a:lumMod val="75000"/>
                  </a:schemeClr>
                </a:solidFill>
                <a:latin typeface="Arial" pitchFamily="34" charset="0"/>
                <a:ea typeface="Times New Roman" pitchFamily="18" charset="0"/>
              </a:rPr>
              <a:t>Берегите себя и своих учеников!</a:t>
            </a:r>
            <a:r>
              <a:rPr lang="ru-RU" sz="3200" dirty="0" smtClean="0">
                <a:solidFill>
                  <a:srgbClr val="FF0000"/>
                </a:solidFill>
                <a:latin typeface="Arial" pitchFamily="34" charset="0"/>
              </a:rPr>
              <a:t/>
            </a:r>
            <a:br>
              <a:rPr lang="ru-RU" sz="3200" dirty="0" smtClean="0">
                <a:solidFill>
                  <a:srgbClr val="FF0000"/>
                </a:solidFill>
                <a:latin typeface="Arial" pitchFamily="34" charset="0"/>
              </a:rPr>
            </a:br>
            <a:r>
              <a:rPr lang="ru-RU" sz="6600" dirty="0" smtClean="0">
                <a:solidFill>
                  <a:srgbClr val="FF0000"/>
                </a:solidFill>
                <a:latin typeface="Arial" pitchFamily="34" charset="0"/>
              </a:rPr>
              <a:t/>
            </a:r>
            <a:br>
              <a:rPr lang="ru-RU" sz="6600" dirty="0" smtClean="0">
                <a:solidFill>
                  <a:srgbClr val="FF0000"/>
                </a:solidFill>
                <a:latin typeface="Arial" pitchFamily="34" charset="0"/>
              </a:rPr>
            </a:br>
            <a:endParaRPr lang="ru-RU" dirty="0">
              <a:solidFill>
                <a:srgbClr val="FF0000"/>
              </a:solidFill>
            </a:endParaRPr>
          </a:p>
        </p:txBody>
      </p:sp>
      <p:pic>
        <p:nvPicPr>
          <p:cNvPr id="5122" name="Picture 2" descr="D:\с диска С\Мои документы\Анимашки\Аним. дети и взрослые\Дети\slide0089_image182.gif"/>
          <p:cNvPicPr>
            <a:picLocks noChangeAspect="1" noChangeArrowheads="1" noCrop="1"/>
          </p:cNvPicPr>
          <p:nvPr/>
        </p:nvPicPr>
        <p:blipFill>
          <a:blip r:embed="rId2" cstate="print"/>
          <a:srcRect/>
          <a:stretch>
            <a:fillRect/>
          </a:stretch>
        </p:blipFill>
        <p:spPr bwMode="auto">
          <a:xfrm>
            <a:off x="1071538" y="-214338"/>
            <a:ext cx="1214446" cy="2037134"/>
          </a:xfrm>
          <a:prstGeom prst="rect">
            <a:avLst/>
          </a:prstGeom>
          <a:noFill/>
        </p:spPr>
      </p:pic>
      <p:pic>
        <p:nvPicPr>
          <p:cNvPr id="5123" name="Picture 3" descr="D:\с диска С\Мои документы\Анимашки\Аним. дети и взрослые\Дети\baby23.gif"/>
          <p:cNvPicPr>
            <a:picLocks noChangeAspect="1" noChangeArrowheads="1"/>
          </p:cNvPicPr>
          <p:nvPr/>
        </p:nvPicPr>
        <p:blipFill>
          <a:blip r:embed="rId3" cstate="email"/>
          <a:srcRect/>
          <a:stretch>
            <a:fillRect/>
          </a:stretch>
        </p:blipFill>
        <p:spPr bwMode="auto">
          <a:xfrm>
            <a:off x="7358082" y="4286256"/>
            <a:ext cx="1009653" cy="1787582"/>
          </a:xfrm>
          <a:prstGeom prst="rect">
            <a:avLst/>
          </a:prstGeom>
          <a:noFill/>
        </p:spPr>
      </p:pic>
      <p:sp>
        <p:nvSpPr>
          <p:cNvPr id="5" name="Нижний колонтитул 4"/>
          <p:cNvSpPr>
            <a:spLocks noGrp="1"/>
          </p:cNvSpPr>
          <p:nvPr>
            <p:ph type="ftr" sz="quarter" idx="11"/>
          </p:nvPr>
        </p:nvSpPr>
        <p:spPr>
          <a:xfrm>
            <a:off x="5024422" y="6215082"/>
            <a:ext cx="4119578"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714356"/>
            <a:ext cx="8072494" cy="785818"/>
          </a:xfrm>
        </p:spPr>
        <p:txBody>
          <a:bodyPr/>
          <a:lstStyle/>
          <a:p>
            <a:pPr algn="ctr"/>
            <a:r>
              <a:rPr lang="ru-RU" sz="4400" dirty="0" smtClean="0">
                <a:solidFill>
                  <a:schemeClr val="accent2">
                    <a:lumMod val="60000"/>
                    <a:lumOff val="40000"/>
                  </a:schemeClr>
                </a:solidFill>
              </a:rPr>
              <a:t>Поэтапная   смена  деятельности</a:t>
            </a:r>
            <a:endParaRPr lang="ru-RU" sz="4400" dirty="0">
              <a:solidFill>
                <a:schemeClr val="accent2">
                  <a:lumMod val="60000"/>
                  <a:lumOff val="40000"/>
                </a:schemeClr>
              </a:solidFill>
            </a:endParaRPr>
          </a:p>
        </p:txBody>
      </p:sp>
      <p:sp>
        <p:nvSpPr>
          <p:cNvPr id="3" name="Текст 2"/>
          <p:cNvSpPr>
            <a:spLocks noGrp="1"/>
          </p:cNvSpPr>
          <p:nvPr>
            <p:ph type="body" idx="1"/>
          </p:nvPr>
        </p:nvSpPr>
        <p:spPr>
          <a:xfrm>
            <a:off x="357158" y="1714488"/>
            <a:ext cx="8201028" cy="4000528"/>
          </a:xfrm>
        </p:spPr>
        <p:txBody>
          <a:bodyPr/>
          <a:lstStyle/>
          <a:p>
            <a:pPr algn="ctr"/>
            <a:r>
              <a:rPr lang="ru-RU" sz="3200" dirty="0" smtClean="0">
                <a:solidFill>
                  <a:schemeClr val="accent1">
                    <a:lumMod val="75000"/>
                  </a:schemeClr>
                </a:solidFill>
              </a:rPr>
              <a:t>Использование различных форм работы с учащимися помогает избежать однообразия на уроках, монотонности, преждевременной усталости детей. </a:t>
            </a:r>
          </a:p>
          <a:p>
            <a:pPr algn="ctr"/>
            <a:r>
              <a:rPr lang="ru-RU" sz="3200" dirty="0" smtClean="0">
                <a:solidFill>
                  <a:schemeClr val="accent1">
                    <a:lumMod val="75000"/>
                  </a:schemeClr>
                </a:solidFill>
              </a:rPr>
              <a:t>Ведь, как известно, </a:t>
            </a:r>
          </a:p>
          <a:p>
            <a:pPr algn="ctr"/>
            <a:r>
              <a:rPr lang="ru-RU" sz="3200" i="1" dirty="0" smtClean="0">
                <a:solidFill>
                  <a:srgbClr val="FF0000"/>
                </a:solidFill>
              </a:rPr>
              <a:t>лучший вид отдыха – смена деятельности</a:t>
            </a:r>
            <a:r>
              <a:rPr lang="ru-RU" sz="3200" dirty="0" smtClean="0">
                <a:solidFill>
                  <a:srgbClr val="FF0000"/>
                </a:solidFill>
              </a:rPr>
              <a:t>.</a:t>
            </a:r>
          </a:p>
          <a:p>
            <a:endParaRPr lang="ru-RU" dirty="0"/>
          </a:p>
        </p:txBody>
      </p:sp>
      <p:pic>
        <p:nvPicPr>
          <p:cNvPr id="2050" name="Picture 2" descr="D:\с диска С\Мои документы\Анимашки\Аним. дети и взрослые\Дети\slide0084_image171.gif"/>
          <p:cNvPicPr>
            <a:picLocks noChangeAspect="1" noChangeArrowheads="1" noCrop="1"/>
          </p:cNvPicPr>
          <p:nvPr/>
        </p:nvPicPr>
        <p:blipFill>
          <a:blip r:embed="rId2" cstate="print"/>
          <a:srcRect/>
          <a:stretch>
            <a:fillRect/>
          </a:stretch>
        </p:blipFill>
        <p:spPr bwMode="auto">
          <a:xfrm>
            <a:off x="6643702" y="4929198"/>
            <a:ext cx="2259122" cy="1500198"/>
          </a:xfrm>
          <a:prstGeom prst="rect">
            <a:avLst/>
          </a:prstGeom>
          <a:noFill/>
        </p:spPr>
      </p:pic>
      <p:pic>
        <p:nvPicPr>
          <p:cNvPr id="2051" name="Picture 3" descr="D:\с диска С\Мои документы\Анимашки\Аним. дети и взрослые\Дети\slide0055_image073.gif"/>
          <p:cNvPicPr>
            <a:picLocks noChangeAspect="1" noChangeArrowheads="1" noCrop="1"/>
          </p:cNvPicPr>
          <p:nvPr/>
        </p:nvPicPr>
        <p:blipFill>
          <a:blip r:embed="rId3" cstate="print"/>
          <a:srcRect/>
          <a:stretch>
            <a:fillRect/>
          </a:stretch>
        </p:blipFill>
        <p:spPr bwMode="auto">
          <a:xfrm>
            <a:off x="3571868" y="4857760"/>
            <a:ext cx="2008202" cy="1571636"/>
          </a:xfrm>
          <a:prstGeom prst="rect">
            <a:avLst/>
          </a:prstGeom>
          <a:noFill/>
        </p:spPr>
      </p:pic>
      <p:pic>
        <p:nvPicPr>
          <p:cNvPr id="2052" name="Picture 4" descr="D:\с диска С\Мои документы\Анимашки\Аним. дети и взрослые\Дети\slide0048_image033.gif"/>
          <p:cNvPicPr>
            <a:picLocks noChangeAspect="1" noChangeArrowheads="1" noCrop="1"/>
          </p:cNvPicPr>
          <p:nvPr/>
        </p:nvPicPr>
        <p:blipFill>
          <a:blip r:embed="rId4" cstate="print"/>
          <a:srcRect/>
          <a:stretch>
            <a:fillRect/>
          </a:stretch>
        </p:blipFill>
        <p:spPr bwMode="auto">
          <a:xfrm>
            <a:off x="714348" y="5000636"/>
            <a:ext cx="1571636" cy="1394550"/>
          </a:xfrm>
          <a:prstGeom prst="rect">
            <a:avLst/>
          </a:prstGeom>
          <a:noFill/>
        </p:spPr>
      </p:pic>
      <p:sp>
        <p:nvSpPr>
          <p:cNvPr id="8" name="Нижний колонтитул 7"/>
          <p:cNvSpPr>
            <a:spLocks noGrp="1"/>
          </p:cNvSpPr>
          <p:nvPr>
            <p:ph type="ftr" sz="quarter" idx="11"/>
          </p:nvPr>
        </p:nvSpPr>
        <p:spPr>
          <a:xfrm>
            <a:off x="4810108" y="6286520"/>
            <a:ext cx="4333892"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736"/>
            <a:ext cx="8072494" cy="3214710"/>
          </a:xfrm>
        </p:spPr>
        <p:txBody>
          <a:bodyPr/>
          <a:lstStyle/>
          <a:p>
            <a:pPr algn="ctr"/>
            <a:r>
              <a:rPr lang="ru-RU" sz="4000" b="0" i="1" dirty="0" smtClean="0">
                <a:solidFill>
                  <a:schemeClr val="tx2">
                    <a:lumMod val="60000"/>
                    <a:lumOff val="40000"/>
                  </a:schemeClr>
                </a:solidFill>
                <a:effectLst/>
              </a:rPr>
              <a:t/>
            </a:r>
            <a:br>
              <a:rPr lang="ru-RU" sz="4000" b="0" i="1" dirty="0" smtClean="0">
                <a:solidFill>
                  <a:schemeClr val="tx2">
                    <a:lumMod val="60000"/>
                    <a:lumOff val="40000"/>
                  </a:schemeClr>
                </a:solidFill>
                <a:effectLst/>
              </a:rPr>
            </a:br>
            <a:r>
              <a:rPr lang="ru-RU" sz="4000" i="1" dirty="0" smtClean="0">
                <a:solidFill>
                  <a:schemeClr val="tx2">
                    <a:lumMod val="60000"/>
                    <a:lumOff val="40000"/>
                  </a:schemeClr>
                </a:solidFill>
                <a:effectLst/>
              </a:rPr>
              <a:t>Динамические паузы, физкультминутки, минутки релаксации -</a:t>
            </a:r>
            <a:r>
              <a:rPr lang="ru-RU" sz="4000" dirty="0" smtClean="0">
                <a:solidFill>
                  <a:schemeClr val="tx2">
                    <a:lumMod val="60000"/>
                    <a:lumOff val="40000"/>
                  </a:schemeClr>
                </a:solidFill>
                <a:effectLst/>
              </a:rPr>
              <a:t> это неотъемлемая часть </a:t>
            </a:r>
            <a:r>
              <a:rPr lang="ru-RU" sz="4000" dirty="0" err="1" smtClean="0">
                <a:solidFill>
                  <a:schemeClr val="tx2">
                    <a:lumMod val="60000"/>
                    <a:lumOff val="40000"/>
                  </a:schemeClr>
                </a:solidFill>
                <a:effectLst/>
              </a:rPr>
              <a:t>здоровьесберегающих</a:t>
            </a:r>
            <a:r>
              <a:rPr lang="ru-RU" sz="4000" dirty="0" smtClean="0">
                <a:solidFill>
                  <a:schemeClr val="tx2">
                    <a:lumMod val="60000"/>
                    <a:lumOff val="40000"/>
                  </a:schemeClr>
                </a:solidFill>
                <a:effectLst/>
              </a:rPr>
              <a:t> технологий. </a:t>
            </a:r>
            <a:r>
              <a:rPr lang="ru-RU" sz="3600" dirty="0" smtClean="0">
                <a:solidFill>
                  <a:schemeClr val="accent2"/>
                </a:solidFill>
                <a:effectLst/>
              </a:rPr>
              <a:t/>
            </a:r>
            <a:br>
              <a:rPr lang="ru-RU" sz="3600" dirty="0" smtClean="0">
                <a:solidFill>
                  <a:schemeClr val="accent2"/>
                </a:solidFill>
                <a:effectLst/>
              </a:rPr>
            </a:br>
            <a:endParaRPr lang="ru-RU" sz="3600" dirty="0">
              <a:solidFill>
                <a:schemeClr val="accent2"/>
              </a:solidFill>
              <a:effectLst/>
            </a:endParaRPr>
          </a:p>
        </p:txBody>
      </p:sp>
      <p:sp>
        <p:nvSpPr>
          <p:cNvPr id="3" name="Текст 2"/>
          <p:cNvSpPr>
            <a:spLocks noGrp="1"/>
          </p:cNvSpPr>
          <p:nvPr>
            <p:ph type="body" idx="1"/>
          </p:nvPr>
        </p:nvSpPr>
        <p:spPr>
          <a:xfrm>
            <a:off x="642910" y="5500702"/>
            <a:ext cx="7772400" cy="1000132"/>
          </a:xfrm>
        </p:spPr>
        <p:txBody>
          <a:bodyPr>
            <a:normAutofit fontScale="77500" lnSpcReduction="20000"/>
          </a:bodyPr>
          <a:lstStyle/>
          <a:p>
            <a:pPr algn="ctr"/>
            <a:r>
              <a:rPr lang="ru-RU" sz="2800" dirty="0" smtClean="0">
                <a:solidFill>
                  <a:schemeClr val="tx2"/>
                </a:solidFill>
              </a:rPr>
              <a:t>В системе использую различные упражнения и задания, которых за годы работы накопилось очень много.</a:t>
            </a:r>
          </a:p>
          <a:p>
            <a:pPr algn="ctr"/>
            <a:r>
              <a:rPr lang="ru-RU" sz="2800" dirty="0" smtClean="0">
                <a:solidFill>
                  <a:schemeClr val="tx2"/>
                </a:solidFill>
              </a:rPr>
              <a:t>(см. Приложения)</a:t>
            </a:r>
            <a:endParaRPr lang="ru-RU" sz="2400" dirty="0">
              <a:solidFill>
                <a:schemeClr val="tx2"/>
              </a:solidFill>
            </a:endParaRPr>
          </a:p>
        </p:txBody>
      </p:sp>
      <p:pic>
        <p:nvPicPr>
          <p:cNvPr id="10243" name="Picture 3" descr="D:\с диска С\Мои документы\Анимашки\Аним. дети и взрослые\Дети\baby155.gif"/>
          <p:cNvPicPr>
            <a:picLocks noChangeAspect="1" noChangeArrowheads="1" noCrop="1"/>
          </p:cNvPicPr>
          <p:nvPr/>
        </p:nvPicPr>
        <p:blipFill>
          <a:blip r:embed="rId2" cstate="email"/>
          <a:srcRect/>
          <a:stretch>
            <a:fillRect/>
          </a:stretch>
        </p:blipFill>
        <p:spPr bwMode="auto">
          <a:xfrm>
            <a:off x="3929058" y="4071942"/>
            <a:ext cx="1857375" cy="1285875"/>
          </a:xfrm>
          <a:prstGeom prst="rect">
            <a:avLst/>
          </a:prstGeom>
          <a:noFill/>
        </p:spPr>
      </p:pic>
      <p:sp>
        <p:nvSpPr>
          <p:cNvPr id="7" name="Нижний колонтитул 6"/>
          <p:cNvSpPr>
            <a:spLocks noGrp="1"/>
          </p:cNvSpPr>
          <p:nvPr>
            <p:ph type="ftr" sz="quarter" idx="11"/>
          </p:nvPr>
        </p:nvSpPr>
        <p:spPr>
          <a:xfrm>
            <a:off x="4738670" y="6215082"/>
            <a:ext cx="4405330"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305800" cy="78581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Для снятия зрительной нагрузки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2705" name="Rectangle 1"/>
          <p:cNvSpPr>
            <a:spLocks noChangeArrowheads="1"/>
          </p:cNvSpPr>
          <p:nvPr/>
        </p:nvSpPr>
        <p:spPr bwMode="auto">
          <a:xfrm>
            <a:off x="357158" y="2000240"/>
            <a:ext cx="8429684"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1619250" algn="l"/>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рекомендую учащимся в течение всего урока, при первых симптомах усталости глаз, </a:t>
            </a:r>
            <a:r>
              <a:rPr kumimoji="0" lang="ru-RU" b="0" i="1" u="none" strike="noStrike" cap="none" normalizeH="0" baseline="0" dirty="0" smtClean="0">
                <a:ln>
                  <a:noFill/>
                </a:ln>
                <a:solidFill>
                  <a:schemeClr val="tx1"/>
                </a:solidFill>
                <a:effectLst/>
                <a:latin typeface="Arial" pitchFamily="34" charset="0"/>
                <a:ea typeface="Times New Roman" pitchFamily="18" charset="0"/>
              </a:rPr>
              <a:t>отводить взгляд вдаль на несколько секунд</a:t>
            </a:r>
            <a:r>
              <a:rPr kumimoji="0" lang="ru-RU" b="0" i="0" u="none" strike="noStrike" cap="none" normalizeH="0" baseline="0" dirty="0" smtClean="0">
                <a:ln>
                  <a:noFill/>
                </a:ln>
                <a:solidFill>
                  <a:schemeClr val="tx1"/>
                </a:solidFill>
                <a:effectLst/>
                <a:latin typeface="Arial" pitchFamily="34" charset="0"/>
                <a:ea typeface="Times New Roman" pitchFamily="18" charset="0"/>
              </a:rPr>
              <a:t>. После нескольких уроков у них формируется устойчивая привычка, которая в дальнейшем поможет сберечь остроту зрения. </a:t>
            </a:r>
          </a:p>
          <a:p>
            <a:pPr marL="0" marR="0" lvl="0" indent="450850" algn="just" defTabSz="914400" rtl="0" eaLnBrk="1" fontAlgn="base" latinLnBrk="0" hangingPunct="1">
              <a:lnSpc>
                <a:spcPct val="100000"/>
              </a:lnSpc>
              <a:spcBef>
                <a:spcPct val="0"/>
              </a:spcBef>
              <a:spcAft>
                <a:spcPct val="0"/>
              </a:spcAft>
              <a:buClrTx/>
              <a:buSzTx/>
              <a:buFontTx/>
              <a:buNone/>
              <a:tabLst>
                <a:tab pos="1619250" algn="l"/>
              </a:tabLst>
            </a:pPr>
            <a:endParaRPr lang="ru-RU" sz="1400" dirty="0" smtClean="0">
              <a:latin typeface="Arial" pitchFamily="34" charset="0"/>
            </a:endParaRPr>
          </a:p>
          <a:p>
            <a:pPr lvl="0" indent="450850" algn="just" fontAlgn="base">
              <a:spcBef>
                <a:spcPct val="0"/>
              </a:spcBef>
              <a:spcAft>
                <a:spcPct val="0"/>
              </a:spcAft>
              <a:tabLst>
                <a:tab pos="1619250"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2706" name="Rectangle 2"/>
          <p:cNvSpPr>
            <a:spLocks noChangeArrowheads="1"/>
          </p:cNvSpPr>
          <p:nvPr/>
        </p:nvSpPr>
        <p:spPr bwMode="auto">
          <a:xfrm>
            <a:off x="642910" y="3191603"/>
            <a:ext cx="7286676"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3200" i="1" dirty="0" smtClean="0"/>
              <a:t>простейшие упражнения для глаз:</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rPr>
              <a:t>1)   вертикальные движения глаз вверх - вниз;</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rPr>
              <a:t>2)   горизонтальное вправо - влево;</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rPr>
              <a:t>3)   вращение глазами по часовой стрелке и против;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rPr>
              <a:t>4)   закрыть глаза и представить по очереди цвета радуги как можно отчетливее.</a:t>
            </a:r>
            <a:r>
              <a:rPr kumimoji="0" lang="ru-RU" sz="11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sz="1400" i="1" dirty="0" smtClean="0">
                <a:solidFill>
                  <a:srgbClr val="FF0000"/>
                </a:solidFill>
                <a:latin typeface="Arial" pitchFamily="34" charset="0"/>
              </a:rPr>
              <a:t>                            Или</a:t>
            </a:r>
          </a:p>
          <a:p>
            <a:pPr marL="0" marR="0" lvl="0" indent="0" algn="ctr" defTabSz="914400" rtl="0" eaLnBrk="0" fontAlgn="base" latinLnBrk="0" hangingPunct="0">
              <a:lnSpc>
                <a:spcPct val="100000"/>
              </a:lnSpc>
              <a:spcBef>
                <a:spcPct val="0"/>
              </a:spcBef>
              <a:spcAft>
                <a:spcPct val="0"/>
              </a:spcAft>
              <a:buClrTx/>
              <a:buSzTx/>
              <a:buFontTx/>
              <a:buNone/>
              <a:tabLst/>
            </a:pPr>
            <a:r>
              <a:rPr lang="ru-RU" sz="2000" dirty="0" smtClean="0">
                <a:latin typeface="Arial" pitchFamily="34" charset="0"/>
              </a:rPr>
              <a:t>Посмотреть «вглубь» леса, </a:t>
            </a:r>
          </a:p>
          <a:p>
            <a:pPr marL="0" marR="0" lvl="0" indent="0" algn="ctr" defTabSz="914400" rtl="0" eaLnBrk="0" fontAlgn="base" latinLnBrk="0" hangingPunct="0">
              <a:lnSpc>
                <a:spcPct val="100000"/>
              </a:lnSpc>
              <a:spcBef>
                <a:spcPct val="0"/>
              </a:spcBef>
              <a:spcAft>
                <a:spcPct val="0"/>
              </a:spcAft>
              <a:buClrTx/>
              <a:buSzTx/>
              <a:buFontTx/>
              <a:buNone/>
              <a:tabLst/>
            </a:pPr>
            <a:r>
              <a:rPr lang="ru-RU" sz="2000" dirty="0" smtClean="0">
                <a:latin typeface="Arial" pitchFamily="34" charset="0"/>
              </a:rPr>
              <a:t>изображенного на следующем слайде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p:txBody>
      </p:sp>
      <p:pic>
        <p:nvPicPr>
          <p:cNvPr id="3074" name="Picture 2" descr="D:\с диска С\Мои документы\Анимашки\Аним. дети и взрослые\Дети\babycry.gif"/>
          <p:cNvPicPr>
            <a:picLocks noChangeAspect="1" noChangeArrowheads="1"/>
          </p:cNvPicPr>
          <p:nvPr/>
        </p:nvPicPr>
        <p:blipFill>
          <a:blip r:embed="rId2" cstate="print"/>
          <a:srcRect l="3614"/>
          <a:stretch>
            <a:fillRect/>
          </a:stretch>
        </p:blipFill>
        <p:spPr bwMode="auto">
          <a:xfrm>
            <a:off x="6929454" y="3214686"/>
            <a:ext cx="1905010" cy="1363749"/>
          </a:xfrm>
          <a:prstGeom prst="rect">
            <a:avLst/>
          </a:prstGeom>
          <a:noFill/>
        </p:spPr>
      </p:pic>
      <p:sp>
        <p:nvSpPr>
          <p:cNvPr id="6" name="Нижний колонтитул 5"/>
          <p:cNvSpPr>
            <a:spLocks noGrp="1"/>
          </p:cNvSpPr>
          <p:nvPr>
            <p:ph type="ftr" sz="quarter" idx="11"/>
          </p:nvPr>
        </p:nvSpPr>
        <p:spPr>
          <a:xfrm>
            <a:off x="4881546" y="6143644"/>
            <a:ext cx="4262454"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5122" name="Picture 2"/>
          <p:cNvPicPr>
            <a:picLocks noChangeAspect="1" noChangeArrowheads="1"/>
          </p:cNvPicPr>
          <p:nvPr/>
        </p:nvPicPr>
        <p:blipFill>
          <a:blip r:embed="rId2" cstate="email"/>
          <a:srcRect/>
          <a:stretch>
            <a:fillRect/>
          </a:stretch>
        </p:blipFill>
        <p:spPr bwMode="auto">
          <a:xfrm>
            <a:off x="-22634" y="0"/>
            <a:ext cx="9166634" cy="6858000"/>
          </a:xfrm>
          <a:prstGeom prst="rect">
            <a:avLst/>
          </a:prstGeom>
          <a:noFill/>
          <a:ln w="9525">
            <a:noFill/>
            <a:miter lim="800000"/>
            <a:headEnd/>
            <a:tailEnd/>
          </a:ln>
          <a:effectLst/>
        </p:spPr>
      </p:pic>
      <p:sp>
        <p:nvSpPr>
          <p:cNvPr id="5" name="Нижний колонтитул 4"/>
          <p:cNvSpPr>
            <a:spLocks noGrp="1"/>
          </p:cNvSpPr>
          <p:nvPr>
            <p:ph type="ftr" sz="quarter" idx="11"/>
          </p:nvPr>
        </p:nvSpPr>
        <p:spPr>
          <a:xfrm>
            <a:off x="4881514" y="6215082"/>
            <a:ext cx="4262486" cy="365125"/>
          </a:xfrm>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3058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Стереограммы</a:t>
            </a:r>
            <a:endParaRPr lang="ru-RU"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descr="D:\с диска С\Мои документы\Анимашки\Аним. дети и взрослые\Дети\hw06.gif"/>
          <p:cNvPicPr>
            <a:picLocks noChangeAspect="1" noChangeArrowheads="1"/>
          </p:cNvPicPr>
          <p:nvPr/>
        </p:nvPicPr>
        <p:blipFill>
          <a:blip r:embed="rId2" cstate="print"/>
          <a:srcRect/>
          <a:stretch>
            <a:fillRect/>
          </a:stretch>
        </p:blipFill>
        <p:spPr bwMode="auto">
          <a:xfrm rot="10800000" flipV="1">
            <a:off x="642910" y="5143512"/>
            <a:ext cx="1357322" cy="1357322"/>
          </a:xfrm>
          <a:prstGeom prst="rect">
            <a:avLst/>
          </a:prstGeom>
          <a:noFill/>
        </p:spPr>
      </p:pic>
      <p:sp>
        <p:nvSpPr>
          <p:cNvPr id="5" name="Нижний колонтитул 4"/>
          <p:cNvSpPr>
            <a:spLocks noGrp="1"/>
          </p:cNvSpPr>
          <p:nvPr>
            <p:ph type="ftr" sz="quarter" idx="11"/>
          </p:nvPr>
        </p:nvSpPr>
        <p:spPr>
          <a:xfrm>
            <a:off x="4952984" y="6215082"/>
            <a:ext cx="4191016" cy="365125"/>
          </a:xfrm>
        </p:spPr>
        <p:txBody>
          <a:bodyPr/>
          <a:lstStyle/>
          <a:p>
            <a:r>
              <a:rPr lang="ru-RU" dirty="0" smtClean="0"/>
              <a:t> </a:t>
            </a:r>
            <a:endParaRPr lang="ru-RU" dirty="0"/>
          </a:p>
        </p:txBody>
      </p:sp>
      <p:sp>
        <p:nvSpPr>
          <p:cNvPr id="6" name="Прямоугольник 5"/>
          <p:cNvSpPr/>
          <p:nvPr/>
        </p:nvSpPr>
        <p:spPr>
          <a:xfrm>
            <a:off x="357158" y="2000240"/>
            <a:ext cx="8215370" cy="3477875"/>
          </a:xfrm>
          <a:prstGeom prst="rect">
            <a:avLst/>
          </a:prstGeom>
        </p:spPr>
        <p:txBody>
          <a:bodyPr wrap="square">
            <a:spAutoFit/>
          </a:bodyPr>
          <a:lstStyle/>
          <a:p>
            <a:pPr algn="ctr"/>
            <a:r>
              <a:rPr lang="ru-RU" sz="2000" b="1" dirty="0" smtClean="0">
                <a:solidFill>
                  <a:schemeClr val="accent1">
                    <a:lumMod val="75000"/>
                  </a:schemeClr>
                </a:solidFill>
              </a:rPr>
              <a:t>Рекомендованы людям, много работающим за компьютером.</a:t>
            </a:r>
          </a:p>
          <a:p>
            <a:pPr algn="ctr"/>
            <a:r>
              <a:rPr lang="ru-RU" sz="2000" b="1" dirty="0" smtClean="0">
                <a:solidFill>
                  <a:schemeClr val="accent1">
                    <a:lumMod val="75000"/>
                  </a:schemeClr>
                </a:solidFill>
              </a:rPr>
              <a:t> С их помощью укрепляются глазные мышцы, </a:t>
            </a:r>
          </a:p>
          <a:p>
            <a:pPr algn="ctr"/>
            <a:r>
              <a:rPr lang="ru-RU" sz="2000" b="1" dirty="0" smtClean="0">
                <a:solidFill>
                  <a:schemeClr val="accent1">
                    <a:lumMod val="75000"/>
                  </a:schemeClr>
                </a:solidFill>
              </a:rPr>
              <a:t>великолепно снимается усталость глаз. </a:t>
            </a:r>
          </a:p>
          <a:p>
            <a:pPr algn="ctr"/>
            <a:r>
              <a:rPr lang="ru-RU" sz="2000" b="1" dirty="0" smtClean="0">
                <a:solidFill>
                  <a:schemeClr val="accent1">
                    <a:lumMod val="75000"/>
                  </a:schemeClr>
                </a:solidFill>
              </a:rPr>
              <a:t>Стереокартинки  (стереограммы)— это нестандартный способ развлечься и отдохнуть от повседневных дел. Стереокартинки на первый взгляд представляют собой просто неразборчивые узоры, но если посмотреть на картинку правильно, то вы сможете увидеть то, что на самом деле изображено на ней. </a:t>
            </a:r>
          </a:p>
          <a:p>
            <a:pPr algn="ctr"/>
            <a:r>
              <a:rPr lang="ru-RU" sz="2000" b="1" dirty="0" smtClean="0">
                <a:solidFill>
                  <a:schemeClr val="accent1">
                    <a:lumMod val="75000"/>
                  </a:schemeClr>
                </a:solidFill>
              </a:rPr>
              <a:t>Рассмотреть настоящую стереокартинку за размытыми узорами — это как заглянуть за кулисы или узнать маленькую тайну. </a:t>
            </a:r>
          </a:p>
          <a:p>
            <a:pPr algn="ctr"/>
            <a:r>
              <a:rPr lang="ru-RU" sz="2000" b="1" dirty="0" smtClean="0">
                <a:solidFill>
                  <a:schemeClr val="accent1">
                    <a:lumMod val="75000"/>
                  </a:schemeClr>
                </a:solidFill>
              </a:rPr>
              <a:t>Попробуйте, вам понравится.</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305800" cy="1143000"/>
          </a:xfrm>
        </p:spPr>
        <p:txBody>
          <a:bodyPr>
            <a:noAutofit/>
          </a:bodyPr>
          <a:lstStyle/>
          <a:p>
            <a:pPr algn="ctr"/>
            <a:r>
              <a:rPr lang="ru-RU" sz="1800" b="1" dirty="0" smtClean="0">
                <a:solidFill>
                  <a:schemeClr val="bg1"/>
                </a:solidFill>
              </a:rPr>
              <a:t/>
            </a:r>
            <a:br>
              <a:rPr lang="ru-RU" sz="1800" b="1" dirty="0" smtClean="0">
                <a:solidFill>
                  <a:schemeClr val="bg1"/>
                </a:solidFill>
              </a:rPr>
            </a:br>
            <a:r>
              <a:rPr lang="ru-RU" sz="1800" b="1" dirty="0" smtClean="0">
                <a:solidFill>
                  <a:schemeClr val="accent1">
                    <a:lumMod val="75000"/>
                  </a:schemeClr>
                </a:solidFill>
              </a:rPr>
              <a:t>Как увидеть стереокартинку: сосредоточьте внимание на какой-нибудь точке узора картинки и попытайтесь как бы раздвоить взгляд, осторожно переводя один глаз на любую точку соседнего узора. Когда четкие линии стереокартинки начнут расплываться, «смазывая» изображение, вы почувствуете, как оно раздвигается вглубь и вширь, открывая глазу невидимое ранее пространство.</a:t>
            </a:r>
            <a:endParaRPr lang="ru-RU" sz="1800" b="1" dirty="0">
              <a:solidFill>
                <a:schemeClr val="accent1">
                  <a:lumMod val="75000"/>
                </a:schemeClr>
              </a:solidFill>
            </a:endParaRPr>
          </a:p>
        </p:txBody>
      </p:sp>
      <p:sp>
        <p:nvSpPr>
          <p:cNvPr id="3" name="Нижний колонтитул 2"/>
          <p:cNvSpPr>
            <a:spLocks noGrp="1"/>
          </p:cNvSpPr>
          <p:nvPr>
            <p:ph type="ftr" sz="quarter" idx="11"/>
          </p:nvPr>
        </p:nvSpPr>
        <p:spPr>
          <a:xfrm>
            <a:off x="5024422" y="6286520"/>
            <a:ext cx="4119578" cy="365125"/>
          </a:xfrm>
        </p:spPr>
        <p:txBody>
          <a:bodyPr/>
          <a:lstStyle/>
          <a:p>
            <a:r>
              <a:rPr lang="ru-RU" dirty="0" smtClean="0"/>
              <a:t> </a:t>
            </a:r>
            <a:endParaRPr lang="ru-RU" dirty="0"/>
          </a:p>
        </p:txBody>
      </p:sp>
      <p:pic>
        <p:nvPicPr>
          <p:cNvPr id="4" name="Рисунок 3" descr="900x674_my_looney_6.jpg"/>
          <p:cNvPicPr>
            <a:picLocks noChangeAspect="1"/>
          </p:cNvPicPr>
          <p:nvPr/>
        </p:nvPicPr>
        <p:blipFill>
          <a:blip r:embed="rId2" cstate="email"/>
          <a:stretch>
            <a:fillRect/>
          </a:stretch>
        </p:blipFill>
        <p:spPr>
          <a:xfrm>
            <a:off x="1428728" y="2071678"/>
            <a:ext cx="5715000" cy="42767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580</Words>
  <Application>Microsoft Office PowerPoint</Application>
  <PresentationFormat>Экран (4:3)</PresentationFormat>
  <Paragraphs>145</Paragraphs>
  <Slides>33</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Поток</vt:lpstr>
      <vt:lpstr>«Здоровье - не все,  но все без здоровья -ничто»  Сократ</vt:lpstr>
      <vt:lpstr>«Забота о человеческом здоровье,  тем более здоровье ребенка –  … это, прежде всего, забота о гармонической  полноте всех физических и духовных сил,  и венцом этой гармонии является радость творчества»  В.А.Сухомлинский.</vt:lpstr>
      <vt:lpstr>Слагаемые успеха</vt:lpstr>
      <vt:lpstr>Поэтапная   смена  деятельности</vt:lpstr>
      <vt:lpstr> Динамические паузы, физкультминутки, минутки релаксации - это неотъемлемая часть здоровьесберегающих технологий.  </vt:lpstr>
      <vt:lpstr>Для снятия зрительной нагрузки </vt:lpstr>
      <vt:lpstr>Слайд 7</vt:lpstr>
      <vt:lpstr>Стереограммы</vt:lpstr>
      <vt:lpstr> Как увидеть стереокартинку: сосредоточьте внимание на какой-нибудь точке узора картинки и попытайтесь как бы раздвоить взгляд, осторожно переводя один глаз на любую точку соседнего узора. Когда четкие линии стереокартинки начнут расплываться, «смазывая» изображение, вы почувствуете, как оно раздвигается вглубь и вширь, открывая глазу невидимое ранее пространство.</vt:lpstr>
      <vt:lpstr>Слайд 10</vt:lpstr>
      <vt:lpstr> На что способен наш мозг! Читайте текст до конца, не обращая внимание на то,  что он как-то не так выглядит...  Из исслднеовиай агнлйксиих унёычх селудет, что сошвнерено вёс-рнаво в ккаом пкоярде сотят бвкуы в совле, смаое гавлоне,что перавя и псоленядя бквуы длжоны соттяь на свиох мсеатх.  Оталсьное мжеот бтыь ернуодй и ты смжоешь эот порчтиать. Птомоу-что мы чтаием солво цлекиом, а не бквуа за бквуой.</vt:lpstr>
      <vt:lpstr>Если что-то крутиться - тебе нужен отпуск!!! Посмотри внимательно на каждый круг в отдельности  -  он стоит на месте!</vt:lpstr>
      <vt:lpstr>Опять всё крутится?  А если поглядеть внимательно, то нет.</vt:lpstr>
      <vt:lpstr>Смотри только на крест.  Через какое-то время бегущий кружок будет зелёным!</vt:lpstr>
      <vt:lpstr>Смотри только на точку. Подвигай при этом головой вперёд-назад...</vt:lpstr>
      <vt:lpstr>Инструкция к следующему слайду: 1. Смотреть в течении 40 секунд  на 4 точки в центре картинки 2. Затем посмотреть на ровную, желательно, белую поверхность  (стена, лист бумаги) 3. Сначала у вас перед глазами появится белое пятно,  которое  сформируется в  портрет.</vt:lpstr>
      <vt:lpstr>     </vt:lpstr>
      <vt:lpstr>Слайд 18</vt:lpstr>
      <vt:lpstr>Задание на скорость </vt:lpstr>
      <vt:lpstr>Слайд 20</vt:lpstr>
      <vt:lpstr>Слайд 21</vt:lpstr>
      <vt:lpstr>Слайд 22</vt:lpstr>
      <vt:lpstr>Вы успешно поработали , теперь самое время отдохнуть </vt:lpstr>
      <vt:lpstr>Слайд 24</vt:lpstr>
      <vt:lpstr>Слайд 25</vt:lpstr>
      <vt:lpstr>Слайд 26</vt:lpstr>
      <vt:lpstr>Слайд 27</vt:lpstr>
      <vt:lpstr>Слайд 28</vt:lpstr>
      <vt:lpstr>Немаловажную  роль  играют  для здоровьясбережения   положительные эмоции</vt:lpstr>
      <vt:lpstr>Давайте посмотрим, как мы себя чувствуем в начале урока?</vt:lpstr>
      <vt:lpstr>Подведем итог урока:</vt:lpstr>
      <vt:lpstr>Слайд 32</vt:lpstr>
      <vt:lpstr>Здоровье нельзя улучшить, его можно только сберечь!  Берегите себя и своих учеников!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Влад</cp:lastModifiedBy>
  <cp:revision>36</cp:revision>
  <dcterms:created xsi:type="dcterms:W3CDTF">2009-05-03T09:39:39Z</dcterms:created>
  <dcterms:modified xsi:type="dcterms:W3CDTF">2013-10-17T05:03:05Z</dcterms:modified>
</cp:coreProperties>
</file>